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31" Type="http://schemas.openxmlformats.org/officeDocument/2006/relationships/slide" Target="slides/slide27.xml"/><Relationship Id="rId75" Type="http://schemas.openxmlformats.org/officeDocument/2006/relationships/slide" Target="slides/slide71.xml"/><Relationship Id="rId30" Type="http://schemas.openxmlformats.org/officeDocument/2006/relationships/slide" Target="slides/slide26.xml"/><Relationship Id="rId74" Type="http://schemas.openxmlformats.org/officeDocument/2006/relationships/slide" Target="slides/slide70.xml"/><Relationship Id="rId33" Type="http://schemas.openxmlformats.org/officeDocument/2006/relationships/slide" Target="slides/slide29.xml"/><Relationship Id="rId77" Type="http://schemas.openxmlformats.org/officeDocument/2006/relationships/slide" Target="slides/slide73.xml"/><Relationship Id="rId32" Type="http://schemas.openxmlformats.org/officeDocument/2006/relationships/slide" Target="slides/slide28.xml"/><Relationship Id="rId76" Type="http://schemas.openxmlformats.org/officeDocument/2006/relationships/slide" Target="slides/slide7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22" Type="http://schemas.openxmlformats.org/officeDocument/2006/relationships/slide" Target="slides/slide18.xml"/><Relationship Id="rId66" Type="http://schemas.openxmlformats.org/officeDocument/2006/relationships/slide" Target="slides/slide62.xml"/><Relationship Id="rId21" Type="http://schemas.openxmlformats.org/officeDocument/2006/relationships/slide" Target="slides/slide17.xml"/><Relationship Id="rId65" Type="http://schemas.openxmlformats.org/officeDocument/2006/relationships/slide" Target="slides/slide61.xml"/><Relationship Id="rId24" Type="http://schemas.openxmlformats.org/officeDocument/2006/relationships/slide" Target="slides/slide20.xml"/><Relationship Id="rId68" Type="http://schemas.openxmlformats.org/officeDocument/2006/relationships/slide" Target="slides/slide64.xml"/><Relationship Id="rId23" Type="http://schemas.openxmlformats.org/officeDocument/2006/relationships/slide" Target="slides/slide19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slide" Target="slides/slide6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7784ab86_4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37784ab86_4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37784ab86_4_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37784ab86_4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37784ab86_4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37784ab86_4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37784ab86_4_2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37784ab86_4_2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37784ab86_4_2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137784ab86_4_2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37784ab86_4_9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37784ab86_4_9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37784ab86_4_1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37784ab86_4_1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37784ab86_4_1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137784ab86_4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37784ab86_4_1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137784ab86_4_1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137784ab86_4_1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137784ab86_4_1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37784ab86_4_4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37784ab86_4_4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137784ab86_4_1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137784ab86_4_1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137784ab86_4_1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137784ab86_4_1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137784ab86_4_40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137784ab86_4_4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137784ab86_4_1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137784ab86_4_1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137784ab86_4_16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137784ab86_4_16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137784ab86_4_1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137784ab86_4_1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137784ab86_4_1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137784ab86_4_1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137784ab86_4_4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137784ab86_4_4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137784ab86_4_1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137784ab86_4_1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g137784ab86_4_19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" name="Google Shape;1421;g137784ab86_4_1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37784ab86_4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37784ab86_4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137784ab86_4_2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" name="Google Shape;1495;g137784ab86_4_2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137784ab86_4_2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137784ab86_4_2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g137784ab86_4_3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7" name="Google Shape;1677;g137784ab86_4_3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137784ab86_4_2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137784ab86_4_2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g137784ab86_4_3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0" name="Google Shape;1710;g137784ab86_4_3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3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g137784ab86_4_3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5" name="Google Shape;1735;g137784ab86_4_3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137784ab86_4_3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Google Shape;1776;g137784ab86_4_3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137784ab86_4_3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137784ab86_4_3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37784ab86_4_4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37784ab86_4_4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g137784ab86_4_4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9" name="Google Shape;1999;g137784ab86_4_4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37784ab86_4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37784ab86_4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137784ab86_4_4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137784ab86_4_4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g137784ab86_4_4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6" name="Google Shape;2046;g137784ab86_4_4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8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137784ab86_4_4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137784ab86_4_4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2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g137784ab86_4_4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" name="Google Shape;2134;g137784ab86_4_4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137784ab86_4_5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Google Shape;2178;g137784ab86_4_5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0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137784ab86_4_4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137784ab86_4_4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4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Google Shape;2265;g137784ab86_4_4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6" name="Google Shape;2266;g137784ab86_4_4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9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g137784ab86_4_47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" name="Google Shape;2311;g137784ab86_4_4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6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g137784ab86_4_4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8" name="Google Shape;2358;g137784ab86_4_4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3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Google Shape;2404;g137784ab86_4_4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5" name="Google Shape;2405;g137784ab86_4_4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37784ab86_4_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37784ab86_4_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2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Google Shape;2453;g137784ab86_4_48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4" name="Google Shape;2454;g137784ab86_4_48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9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Google Shape;2500;g137784ab86_4_49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1" name="Google Shape;2501;g137784ab86_4_4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137784ab86_4_50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137784ab86_4_5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6" name="Shape 2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" name="Google Shape;2597;g137784ab86_4_50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8" name="Google Shape;2598;g137784ab86_4_50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3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g137784ab86_4_5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5" name="Google Shape;2645;g137784ab86_4_5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37784ab86_4_5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37784ab86_4_5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" name="Google Shape;2741;g137784ab86_4_5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2" name="Google Shape;2742;g137784ab86_4_5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0" name="Shape 2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1" name="Google Shape;2791;g137784ab86_4_5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2" name="Google Shape;2792;g137784ab86_4_5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5" name="Shape 2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" name="Google Shape;2836;g137784ab86_4_5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7" name="Google Shape;2837;g137784ab86_4_5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g137784ab86_4_5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4" name="Google Shape;2884;g137784ab86_4_5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37784ab86_4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37784ab86_4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0" name="Shape 2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" name="Google Shape;2931;g137784ab86_4_5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2" name="Google Shape;2932;g137784ab86_4_5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g137784ab86_4_5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3" name="Google Shape;2983;g137784ab86_4_5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8" name="Shape 3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9" name="Google Shape;3029;g137784ab86_4_3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0" name="Google Shape;3030;g137784ab86_4_3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g137784ab86_4_3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1" name="Google Shape;3111;g137784ab86_4_3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0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g137784ab86_4_37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2" name="Google Shape;3192;g137784ab86_4_37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8" name="Shape 3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9" name="Google Shape;3279;g137784ab86_4_3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0" name="Google Shape;3280;g137784ab86_4_3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6" name="Shape 3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7" name="Google Shape;3367;g137784ab86_4_2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8" name="Google Shape;3368;g137784ab86_4_2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9" name="Shape 3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0" name="Google Shape;3460;g137784ab86_4_2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1" name="Google Shape;3461;g137784ab86_4_2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3" name="Shape 3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4" name="Google Shape;3554;g137784ab86_4_2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5" name="Google Shape;3555;g137784ab86_4_2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8" name="Shape 3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9" name="Google Shape;3649;g137784ab86_4_2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0" name="Google Shape;3650;g137784ab86_4_2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7784ab86_4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7784ab86_4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7" name="Shape 3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8" name="Google Shape;3748;g137784ab86_4_29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9" name="Google Shape;3749;g137784ab86_4_29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2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137784ab86_4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137784ab86_4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0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g137784ab86_4_1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2" name="Google Shape;3842;g137784ab86_4_1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7" name="Shape 3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8" name="Google Shape;3848;g137784ab86_4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9" name="Google Shape;3849;g137784ab86_4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37784ab86_4_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37784ab86_4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37784ab86_4_8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37784ab86_4_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10493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9865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ogo.png"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28925" y="14225"/>
            <a:ext cx="1071200" cy="90719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/>
        </p:nvSpPr>
        <p:spPr>
          <a:xfrm>
            <a:off x="5028629" y="242825"/>
            <a:ext cx="24249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deepsystems.io</a:t>
            </a:r>
            <a:endParaRPr sz="24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2464742" y="242825"/>
            <a:ext cx="15354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Обзор от </a:t>
            </a:r>
            <a:endParaRPr sz="24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ogo.png"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4844389"/>
            <a:ext cx="336576" cy="28504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/>
          <p:nvPr/>
        </p:nvSpPr>
        <p:spPr>
          <a:xfrm>
            <a:off x="272501" y="4821000"/>
            <a:ext cx="11262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deepsystems.io</a:t>
            </a:r>
            <a:endParaRPr sz="1000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hyperlink" Target="https://arxiv.org/find/cs/1/au:+Redmon_J/0/1/0/all/0/1" TargetMode="External"/><Relationship Id="rId5" Type="http://schemas.openxmlformats.org/officeDocument/2006/relationships/hyperlink" Target="https://arxiv.org/find/cs/1/au:+Divvala_S/0/1/0/all/0/1" TargetMode="External"/><Relationship Id="rId6" Type="http://schemas.openxmlformats.org/officeDocument/2006/relationships/hyperlink" Target="https://arxiv.org/find/cs/1/au:+Girshick_R/0/1/0/all/0/1" TargetMode="External"/><Relationship Id="rId7" Type="http://schemas.openxmlformats.org/officeDocument/2006/relationships/hyperlink" Target="https://arxiv.org/find/cs/1/au:+Farhadi_A/0/1/0/all/0/1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7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7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7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7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7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7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7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7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7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7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7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7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7.jp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7.jp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7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7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7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7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0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hyperlink" Target="https://arxiv.org/abs/1506.02640" TargetMode="External"/><Relationship Id="rId4" Type="http://schemas.openxmlformats.org/officeDocument/2006/relationships/hyperlink" Target="http://pjreddie.com/publications/yolo/" TargetMode="External"/><Relationship Id="rId5" Type="http://schemas.openxmlformats.org/officeDocument/2006/relationships/hyperlink" Target="https://github.com/pjreddie/darknet" TargetMode="External"/><Relationship Id="rId6" Type="http://schemas.openxmlformats.org/officeDocument/2006/relationships/hyperlink" Target="https://github.com/xingwangsfu/caffe-yolo" TargetMode="External"/><Relationship Id="rId7" Type="http://schemas.openxmlformats.org/officeDocument/2006/relationships/hyperlink" Target="https://github.com/thtrieu/yolotf" TargetMode="External"/><Relationship Id="rId8" Type="http://schemas.openxmlformats.org/officeDocument/2006/relationships/hyperlink" Target="https://github.com/gliese581gg/YOLO_tensorflow" TargetMode="Externa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hyperlink" Target="https://deepsystems.io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8" y="590025"/>
            <a:ext cx="8520600" cy="14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</a:t>
            </a:r>
            <a:endParaRPr/>
          </a:p>
        </p:txBody>
      </p:sp>
      <p:pic>
        <p:nvPicPr>
          <p:cNvPr descr="Screenshot from 2016-10-08 15:50:58.png"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900" y="3075299"/>
            <a:ext cx="8568199" cy="18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2078850" y="2091475"/>
            <a:ext cx="49863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90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You Only Look Once: Unified, Real-Time Object Detection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190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uFill>
                  <a:noFill/>
                </a:uFill>
                <a:hlinkClick r:id="rId4"/>
              </a:rPr>
              <a:t>Joseph Redmon</a:t>
            </a:r>
            <a:r>
              <a:rPr lang="en" sz="1200">
                <a:highlight>
                  <a:srgbClr val="FFFFFF"/>
                </a:highlight>
              </a:rPr>
              <a:t>, </a:t>
            </a:r>
            <a:r>
              <a:rPr lang="en" sz="1200">
                <a:highlight>
                  <a:srgbClr val="FFFFFF"/>
                </a:highlight>
                <a:uFill>
                  <a:noFill/>
                </a:uFill>
                <a:hlinkClick r:id="rId5"/>
              </a:rPr>
              <a:t>Santosh Divvala</a:t>
            </a:r>
            <a:r>
              <a:rPr lang="en" sz="1200">
                <a:highlight>
                  <a:srgbClr val="FFFFFF"/>
                </a:highlight>
              </a:rPr>
              <a:t>, </a:t>
            </a:r>
            <a:r>
              <a:rPr lang="en" sz="1200">
                <a:highlight>
                  <a:srgbClr val="FFFFFF"/>
                </a:highlight>
                <a:uFill>
                  <a:noFill/>
                </a:uFill>
                <a:hlinkClick r:id="rId6"/>
              </a:rPr>
              <a:t>Ross Girshick</a:t>
            </a:r>
            <a:r>
              <a:rPr lang="en" sz="1200">
                <a:highlight>
                  <a:srgbClr val="FFFFFF"/>
                </a:highlight>
              </a:rPr>
              <a:t>, </a:t>
            </a:r>
            <a:r>
              <a:rPr lang="en" sz="1200">
                <a:highlight>
                  <a:srgbClr val="FFFFFF"/>
                </a:highlight>
                <a:uFill>
                  <a:noFill/>
                </a:uFill>
                <a:hlinkClick r:id="rId7"/>
              </a:rPr>
              <a:t>Ali Farhadi</a:t>
            </a:r>
            <a:endParaRPr sz="12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2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264" name="Google Shape;264;p22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265" name="Google Shape;265;p22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267" name="Google Shape;267;p22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8" name="Google Shape;268;p22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270" name="Google Shape;270;p22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1" name="Google Shape;271;p22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272" name="Google Shape;272;p22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273" name="Google Shape;273;p22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4" name="Google Shape;274;p22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5" name="Google Shape;275;p22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276" name="Google Shape;276;p22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2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278" name="Google Shape;278;p22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9" name="Google Shape;279;p22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sp>
        <p:nvSpPr>
          <p:cNvPr id="280" name="Google Shape;280;p22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2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282" name="Google Shape;282;p22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3" name="Google Shape;283;p22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sp>
        <p:nvSpPr>
          <p:cNvPr id="284" name="Google Shape;284;p22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2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286" name="Google Shape;286;p22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7" name="Google Shape;287;p22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288" name="Google Shape;288;p22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2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sp>
        <p:nvSpPr>
          <p:cNvPr id="290" name="Google Shape;290;p22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291" name="Google Shape;291;p22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2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293" name="Google Shape;293;p22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dog.jpg" id="294" name="Google Shape;294;p22"/>
          <p:cNvPicPr preferRelativeResize="0"/>
          <p:nvPr/>
        </p:nvPicPr>
        <p:blipFill rotWithShape="1">
          <a:blip r:embed="rId3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2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296" name="Google Shape;29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3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3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303" name="Google Shape;303;p23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304" name="Google Shape;304;p23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306" name="Google Shape;306;p23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7" name="Google Shape;307;p23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3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309" name="Google Shape;309;p23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0" name="Google Shape;310;p23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311" name="Google Shape;311;p23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312" name="Google Shape;312;p23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3" name="Google Shape;313;p23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4" name="Google Shape;314;p23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315" name="Google Shape;315;p23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3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317" name="Google Shape;317;p23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8" name="Google Shape;318;p23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sp>
        <p:nvSpPr>
          <p:cNvPr id="319" name="Google Shape;319;p23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3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321" name="Google Shape;321;p23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2" name="Google Shape;322;p23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sp>
        <p:nvSpPr>
          <p:cNvPr id="323" name="Google Shape;323;p23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3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325" name="Google Shape;325;p23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6" name="Google Shape;326;p23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327" name="Google Shape;327;p23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3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sp>
        <p:nvSpPr>
          <p:cNvPr id="329" name="Google Shape;329;p23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330" name="Google Shape;330;p23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3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332" name="Google Shape;332;p23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3" name="Google Shape;333;p23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4" name="Google Shape;334;p23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335" name="Google Shape;335;p23"/>
          <p:cNvSpPr txBox="1"/>
          <p:nvPr/>
        </p:nvSpPr>
        <p:spPr>
          <a:xfrm>
            <a:off x="7700000" y="10989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336" name="Google Shape;336;p23"/>
          <p:cNvSpPr/>
          <p:nvPr/>
        </p:nvSpPr>
        <p:spPr>
          <a:xfrm flipH="1">
            <a:off x="7723244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337" name="Google Shape;337;p23"/>
          <p:cNvPicPr preferRelativeResize="0"/>
          <p:nvPr/>
        </p:nvPicPr>
        <p:blipFill rotWithShape="1">
          <a:blip r:embed="rId3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3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339" name="Google Shape;33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4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4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347" name="Google Shape;347;p24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8" name="Google Shape;348;p24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349" name="Google Shape;349;p24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4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351" name="Google Shape;351;p24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2" name="Google Shape;352;p24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353" name="Google Shape;353;p24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354" name="Google Shape;354;p24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5" name="Google Shape;355;p24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356" name="Google Shape;356;p24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7" name="Google Shape;357;p24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358" name="Google Shape;358;p24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9" name="Google Shape;359;p24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360" name="Google Shape;360;p24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1" name="Google Shape;361;p24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362" name="Google Shape;362;p24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4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364" name="Google Shape;364;p24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5" name="Google Shape;365;p24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366" name="Google Shape;366;p24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4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368" name="Google Shape;368;p24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9" name="Google Shape;369;p24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370" name="Google Shape;370;p24"/>
          <p:cNvSpPr txBox="1"/>
          <p:nvPr/>
        </p:nvSpPr>
        <p:spPr>
          <a:xfrm>
            <a:off x="7700000" y="10989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371" name="Google Shape;371;p24"/>
          <p:cNvSpPr/>
          <p:nvPr/>
        </p:nvSpPr>
        <p:spPr>
          <a:xfrm flipH="1">
            <a:off x="7723244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4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4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4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24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4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377" name="Google Shape;377;p24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378" name="Google Shape;378;p24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379" name="Google Shape;379;p24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3109450" y="2336925"/>
            <a:ext cx="2358375" cy="2381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0" name="Google Shape;380;p24"/>
          <p:cNvCxnSpPr>
            <a:stCxn id="371" idx="2"/>
            <a:endCxn id="379" idx="3"/>
          </p:cNvCxnSpPr>
          <p:nvPr/>
        </p:nvCxnSpPr>
        <p:spPr>
          <a:xfrm flipH="1">
            <a:off x="5467844" y="1035362"/>
            <a:ext cx="2559300" cy="2492400"/>
          </a:xfrm>
          <a:prstGeom prst="bentConnector3">
            <a:avLst>
              <a:gd fmla="val -93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1" name="Google Shape;381;p24"/>
          <p:cNvSpPr txBox="1"/>
          <p:nvPr/>
        </p:nvSpPr>
        <p:spPr>
          <a:xfrm>
            <a:off x="6446250" y="3280550"/>
            <a:ext cx="1361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Detection Procedure</a:t>
            </a:r>
            <a:endParaRPr sz="1000"/>
          </a:p>
        </p:txBody>
      </p:sp>
      <p:sp>
        <p:nvSpPr>
          <p:cNvPr id="382" name="Google Shape;382;p24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pic>
        <p:nvPicPr>
          <p:cNvPr descr="dog.jpg" id="383" name="Google Shape;383;p24"/>
          <p:cNvPicPr preferRelativeResize="0"/>
          <p:nvPr/>
        </p:nvPicPr>
        <p:blipFill rotWithShape="1">
          <a:blip r:embed="rId4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24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385" name="Google Shape;38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5"/>
          <p:cNvSpPr/>
          <p:nvPr/>
        </p:nvSpPr>
        <p:spPr>
          <a:xfrm>
            <a:off x="2500175" y="482450"/>
            <a:ext cx="4935000" cy="11850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25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5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25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394" name="Google Shape;394;p25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5" name="Google Shape;395;p25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396" name="Google Shape;396;p25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5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398" name="Google Shape;398;p25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9" name="Google Shape;399;p25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400" name="Google Shape;400;p25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401" name="Google Shape;401;p25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2" name="Google Shape;402;p25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403" name="Google Shape;403;p25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4" name="Google Shape;404;p25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405" name="Google Shape;405;p25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6" name="Google Shape;406;p25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407" name="Google Shape;407;p25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8" name="Google Shape;408;p25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409" name="Google Shape;409;p25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5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411" name="Google Shape;411;p25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2" name="Google Shape;412;p25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413" name="Google Shape;413;p25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5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415" name="Google Shape;415;p25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6" name="Google Shape;416;p25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417" name="Google Shape;417;p25"/>
          <p:cNvSpPr txBox="1"/>
          <p:nvPr/>
        </p:nvSpPr>
        <p:spPr>
          <a:xfrm>
            <a:off x="7700000" y="10989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418" name="Google Shape;418;p25"/>
          <p:cNvSpPr/>
          <p:nvPr/>
        </p:nvSpPr>
        <p:spPr>
          <a:xfrm flipH="1">
            <a:off x="7723244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5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5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5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5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5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424" name="Google Shape;424;p25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425" name="Google Shape;425;p25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426" name="Google Shape;426;p25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3109450" y="2336925"/>
            <a:ext cx="2358375" cy="2381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7" name="Google Shape;427;p25"/>
          <p:cNvCxnSpPr>
            <a:stCxn id="418" idx="2"/>
            <a:endCxn id="426" idx="3"/>
          </p:cNvCxnSpPr>
          <p:nvPr/>
        </p:nvCxnSpPr>
        <p:spPr>
          <a:xfrm flipH="1">
            <a:off x="5467844" y="1035362"/>
            <a:ext cx="2559300" cy="2492400"/>
          </a:xfrm>
          <a:prstGeom prst="bentConnector3">
            <a:avLst>
              <a:gd fmla="val -93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8" name="Google Shape;428;p25"/>
          <p:cNvSpPr txBox="1"/>
          <p:nvPr/>
        </p:nvSpPr>
        <p:spPr>
          <a:xfrm>
            <a:off x="6446250" y="3280550"/>
            <a:ext cx="1361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Detection Procedure</a:t>
            </a:r>
            <a:endParaRPr sz="1000"/>
          </a:p>
        </p:txBody>
      </p:sp>
      <p:sp>
        <p:nvSpPr>
          <p:cNvPr id="429" name="Google Shape;429;p25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pic>
        <p:nvPicPr>
          <p:cNvPr descr="dog.jpg" id="430" name="Google Shape;430;p25"/>
          <p:cNvPicPr preferRelativeResize="0"/>
          <p:nvPr/>
        </p:nvPicPr>
        <p:blipFill rotWithShape="1">
          <a:blip r:embed="rId4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25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432" name="Google Shape;432;p25"/>
          <p:cNvSpPr txBox="1"/>
          <p:nvPr/>
        </p:nvSpPr>
        <p:spPr>
          <a:xfrm>
            <a:off x="4602419" y="1423396"/>
            <a:ext cx="13320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Train from scratch</a:t>
            </a:r>
            <a:endParaRPr sz="1000"/>
          </a:p>
        </p:txBody>
      </p:sp>
      <p:sp>
        <p:nvSpPr>
          <p:cNvPr id="433" name="Google Shape;43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6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6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6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441" name="Google Shape;441;p26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2" name="Google Shape;442;p26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443" name="Google Shape;443;p26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6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445" name="Google Shape;445;p26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6" name="Google Shape;446;p26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447" name="Google Shape;447;p26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448" name="Google Shape;448;p26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9" name="Google Shape;449;p26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450" name="Google Shape;450;p26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1" name="Google Shape;451;p26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452" name="Google Shape;452;p26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3" name="Google Shape;453;p26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454" name="Google Shape;454;p26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5" name="Google Shape;455;p26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456" name="Google Shape;456;p26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26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458" name="Google Shape;458;p26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9" name="Google Shape;459;p26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460" name="Google Shape;460;p26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26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462" name="Google Shape;462;p26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3" name="Google Shape;463;p26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464" name="Google Shape;464;p26"/>
          <p:cNvSpPr txBox="1"/>
          <p:nvPr/>
        </p:nvSpPr>
        <p:spPr>
          <a:xfrm>
            <a:off x="7700000" y="10989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465" name="Google Shape;465;p26"/>
          <p:cNvSpPr/>
          <p:nvPr/>
        </p:nvSpPr>
        <p:spPr>
          <a:xfrm flipH="1">
            <a:off x="7723244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6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26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26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6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471" name="Google Shape;471;p26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472" name="Google Shape;472;p26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473" name="Google Shape;473;p26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3109450" y="2336925"/>
            <a:ext cx="2358375" cy="23817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4" name="Google Shape;474;p26"/>
          <p:cNvCxnSpPr>
            <a:stCxn id="465" idx="2"/>
            <a:endCxn id="473" idx="3"/>
          </p:cNvCxnSpPr>
          <p:nvPr/>
        </p:nvCxnSpPr>
        <p:spPr>
          <a:xfrm flipH="1">
            <a:off x="5467844" y="1035362"/>
            <a:ext cx="2559300" cy="2492400"/>
          </a:xfrm>
          <a:prstGeom prst="bentConnector3">
            <a:avLst>
              <a:gd fmla="val -93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5" name="Google Shape;475;p26"/>
          <p:cNvSpPr txBox="1"/>
          <p:nvPr/>
        </p:nvSpPr>
        <p:spPr>
          <a:xfrm>
            <a:off x="6446250" y="3280550"/>
            <a:ext cx="1361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Detection Procedure</a:t>
            </a:r>
            <a:endParaRPr sz="1000"/>
          </a:p>
        </p:txBody>
      </p:sp>
      <p:sp>
        <p:nvSpPr>
          <p:cNvPr id="476" name="Google Shape;476;p26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pic>
        <p:nvPicPr>
          <p:cNvPr descr="dog.jpg" id="477" name="Google Shape;477;p26"/>
          <p:cNvPicPr preferRelativeResize="0"/>
          <p:nvPr/>
        </p:nvPicPr>
        <p:blipFill rotWithShape="1">
          <a:blip r:embed="rId4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26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479" name="Google Shape;479;p26"/>
          <p:cNvSpPr/>
          <p:nvPr/>
        </p:nvSpPr>
        <p:spPr>
          <a:xfrm rot="-5400000">
            <a:off x="4094325" y="-933562"/>
            <a:ext cx="182400" cy="3328500"/>
          </a:xfrm>
          <a:prstGeom prst="rightBrace">
            <a:avLst>
              <a:gd fmla="val 122871" name="adj1"/>
              <a:gd fmla="val 49805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6"/>
          <p:cNvSpPr txBox="1"/>
          <p:nvPr/>
        </p:nvSpPr>
        <p:spPr>
          <a:xfrm>
            <a:off x="2565765" y="364823"/>
            <a:ext cx="33888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use new additional conv layers =&gt; better performance</a:t>
            </a:r>
            <a:endParaRPr sz="1000"/>
          </a:p>
        </p:txBody>
      </p:sp>
      <p:sp>
        <p:nvSpPr>
          <p:cNvPr id="481" name="Google Shape;48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7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7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489" name="Google Shape;489;p27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0" name="Google Shape;490;p27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491" name="Google Shape;491;p27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7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493" name="Google Shape;493;p27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4" name="Google Shape;494;p27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495" name="Google Shape;495;p27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496" name="Google Shape;496;p27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7" name="Google Shape;497;p27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498" name="Google Shape;498;p27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9" name="Google Shape;499;p27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500" name="Google Shape;500;p27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1" name="Google Shape;501;p27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502" name="Google Shape;502;p27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3" name="Google Shape;503;p27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504" name="Google Shape;504;p27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7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506" name="Google Shape;506;p27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7" name="Google Shape;507;p27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508" name="Google Shape;508;p27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7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510" name="Google Shape;510;p27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1" name="Google Shape;511;p27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512" name="Google Shape;512;p27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513" name="Google Shape;513;p27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7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7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7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7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7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519" name="Google Shape;519;p27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520" name="Google Shape;520;p27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521" name="Google Shape;521;p27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2" name="Google Shape;522;p27"/>
          <p:cNvCxnSpPr>
            <a:stCxn id="513" idx="2"/>
            <a:endCxn id="521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3" name="Google Shape;523;p27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524" name="Google Shape;524;p27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525" name="Google Shape;525;p27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6" name="Google Shape;526;p27"/>
          <p:cNvCxnSpPr>
            <a:stCxn id="513" idx="3"/>
            <a:endCxn id="525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527" name="Google Shape;527;p27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528" name="Google Shape;528;p27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529" name="Google Shape;529;p27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530" name="Google Shape;530;p27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sp>
        <p:nvSpPr>
          <p:cNvPr id="531" name="Google Shape;531;p27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532" name="Google Shape;53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8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8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8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540" name="Google Shape;540;p28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1" name="Google Shape;541;p28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542" name="Google Shape;542;p28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8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544" name="Google Shape;544;p28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5" name="Google Shape;545;p28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546" name="Google Shape;546;p28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547" name="Google Shape;547;p28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8" name="Google Shape;548;p28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549" name="Google Shape;549;p28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0" name="Google Shape;550;p28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551" name="Google Shape;551;p28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2" name="Google Shape;552;p28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553" name="Google Shape;553;p28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4" name="Google Shape;554;p28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555" name="Google Shape;555;p28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8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557" name="Google Shape;557;p28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8" name="Google Shape;558;p28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559" name="Google Shape;559;p28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8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561" name="Google Shape;561;p28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2" name="Google Shape;562;p28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563" name="Google Shape;563;p28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564" name="Google Shape;564;p28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8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8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8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8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8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570" name="Google Shape;570;p28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571" name="Google Shape;571;p28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572" name="Google Shape;572;p28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3" name="Google Shape;573;p28"/>
          <p:cNvCxnSpPr>
            <a:stCxn id="564" idx="2"/>
            <a:endCxn id="572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4" name="Google Shape;574;p28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575" name="Google Shape;575;p28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576" name="Google Shape;576;p28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7" name="Google Shape;577;p28"/>
          <p:cNvCxnSpPr>
            <a:stCxn id="564" idx="3"/>
            <a:endCxn id="576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578" name="Google Shape;578;p28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579" name="Google Shape;579;p28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8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581" name="Google Shape;581;p28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582" name="Google Shape;582;p28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sp>
        <p:nvSpPr>
          <p:cNvPr id="583" name="Google Shape;583;p28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584" name="Google Shape;58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9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9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9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592" name="Google Shape;592;p29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3" name="Google Shape;593;p29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594" name="Google Shape;594;p29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9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596" name="Google Shape;596;p29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7" name="Google Shape;597;p29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598" name="Google Shape;598;p29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599" name="Google Shape;599;p29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0" name="Google Shape;600;p29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601" name="Google Shape;601;p29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2" name="Google Shape;602;p29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603" name="Google Shape;603;p29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4" name="Google Shape;604;p29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605" name="Google Shape;605;p29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6" name="Google Shape;606;p29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607" name="Google Shape;607;p29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9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609" name="Google Shape;609;p29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0" name="Google Shape;610;p29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611" name="Google Shape;611;p29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9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613" name="Google Shape;613;p29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4" name="Google Shape;614;p29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615" name="Google Shape;615;p29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616" name="Google Shape;616;p29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9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9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9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9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9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622" name="Google Shape;622;p29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623" name="Google Shape;623;p29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624" name="Google Shape;624;p29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5" name="Google Shape;625;p29"/>
          <p:cNvCxnSpPr>
            <a:stCxn id="616" idx="2"/>
            <a:endCxn id="624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6" name="Google Shape;626;p29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627" name="Google Shape;627;p29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628" name="Google Shape;628;p29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9" name="Google Shape;629;p29"/>
          <p:cNvCxnSpPr>
            <a:stCxn id="616" idx="3"/>
            <a:endCxn id="628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30" name="Google Shape;630;p29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631" name="Google Shape;631;p29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9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633" name="Google Shape;633;p29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634" name="Google Shape;634;p29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635" name="Google Shape;635;p29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29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9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638" name="Google Shape;638;p29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39" name="Google Shape;639;p29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640" name="Google Shape;640;p29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641" name="Google Shape;641;p29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642" name="Google Shape;64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0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30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30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650" name="Google Shape;650;p30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1" name="Google Shape;651;p30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652" name="Google Shape;652;p30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30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654" name="Google Shape;654;p30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5" name="Google Shape;655;p30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656" name="Google Shape;656;p30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657" name="Google Shape;657;p30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8" name="Google Shape;658;p30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659" name="Google Shape;659;p30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0" name="Google Shape;660;p30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661" name="Google Shape;661;p30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2" name="Google Shape;662;p30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663" name="Google Shape;663;p30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4" name="Google Shape;664;p30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665" name="Google Shape;665;p30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30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667" name="Google Shape;667;p30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8" name="Google Shape;668;p30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669" name="Google Shape;669;p30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30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671" name="Google Shape;671;p30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" name="Google Shape;672;p30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673" name="Google Shape;673;p30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674" name="Google Shape;674;p30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30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30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30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30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30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680" name="Google Shape;680;p30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681" name="Google Shape;681;p30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682" name="Google Shape;682;p30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3" name="Google Shape;683;p30"/>
          <p:cNvCxnSpPr>
            <a:stCxn id="674" idx="2"/>
            <a:endCxn id="682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4" name="Google Shape;684;p30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685" name="Google Shape;685;p30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686" name="Google Shape;686;p30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7" name="Google Shape;687;p30"/>
          <p:cNvCxnSpPr>
            <a:stCxn id="674" idx="3"/>
            <a:endCxn id="686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88" name="Google Shape;688;p30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689" name="Google Shape;689;p30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0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691" name="Google Shape;691;p30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692" name="Google Shape;692;p30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693" name="Google Shape;693;p30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Google Shape;694;p30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30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696" name="Google Shape;696;p30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97" name="Google Shape;697;p30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698" name="Google Shape;698;p30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699" name="Google Shape;699;p30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30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701" name="Google Shape;70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31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31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31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709" name="Google Shape;709;p31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0" name="Google Shape;710;p31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711" name="Google Shape;711;p31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31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713" name="Google Shape;713;p31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4" name="Google Shape;714;p31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715" name="Google Shape;715;p31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716" name="Google Shape;716;p31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7" name="Google Shape;717;p31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718" name="Google Shape;718;p31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9" name="Google Shape;719;p31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720" name="Google Shape;720;p31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1" name="Google Shape;721;p31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722" name="Google Shape;722;p31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3" name="Google Shape;723;p31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724" name="Google Shape;724;p31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1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726" name="Google Shape;726;p31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7" name="Google Shape;727;p31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728" name="Google Shape;728;p31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31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730" name="Google Shape;730;p31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1" name="Google Shape;731;p31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732" name="Google Shape;732;p31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733" name="Google Shape;733;p31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31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31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31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1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31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739" name="Google Shape;739;p31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740" name="Google Shape;740;p31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741" name="Google Shape;741;p31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2" name="Google Shape;742;p31"/>
          <p:cNvCxnSpPr>
            <a:stCxn id="733" idx="2"/>
            <a:endCxn id="741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3" name="Google Shape;743;p31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744" name="Google Shape;744;p31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745" name="Google Shape;745;p31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6" name="Google Shape;746;p31"/>
          <p:cNvCxnSpPr>
            <a:stCxn id="733" idx="3"/>
            <a:endCxn id="745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47" name="Google Shape;747;p31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748" name="Google Shape;748;p31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31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750" name="Google Shape;750;p31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751" name="Google Shape;751;p31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752" name="Google Shape;752;p31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753" name="Google Shape;753;p31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1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755" name="Google Shape;755;p31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56" name="Google Shape;756;p31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757" name="Google Shape;757;p31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758" name="Google Shape;758;p31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31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0" name="Google Shape;760;p31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61" name="Google Shape;761;p31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</a:t>
            </a:r>
            <a:r>
              <a:rPr lang="en" sz="600"/>
              <a:t>30</a:t>
            </a:r>
            <a:endParaRPr sz="600"/>
          </a:p>
        </p:txBody>
      </p:sp>
      <p:sp>
        <p:nvSpPr>
          <p:cNvPr id="762" name="Google Shape;762;p31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763" name="Google Shape;76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4"/>
          <p:cNvSpPr txBox="1"/>
          <p:nvPr>
            <p:ph idx="4294967295"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Big picture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" name="Google Shape;66;p14"/>
          <p:cNvCxnSpPr/>
          <p:nvPr/>
        </p:nvCxnSpPr>
        <p:spPr>
          <a:xfrm>
            <a:off x="93650" y="4187775"/>
            <a:ext cx="877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" name="Google Shape;67;p14"/>
          <p:cNvSpPr txBox="1"/>
          <p:nvPr/>
        </p:nvSpPr>
        <p:spPr>
          <a:xfrm>
            <a:off x="7958675" y="4111525"/>
            <a:ext cx="8262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</a:t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1722150" y="4588325"/>
            <a:ext cx="56997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Результаты на тестовой выборки Pascal VOC 2007. Обучение на trainval sets 2007+2012</a:t>
            </a:r>
            <a:endParaRPr sz="1000"/>
          </a:p>
        </p:txBody>
      </p:sp>
      <p:grpSp>
        <p:nvGrpSpPr>
          <p:cNvPr id="69" name="Google Shape;69;p14"/>
          <p:cNvGrpSpPr/>
          <p:nvPr/>
        </p:nvGrpSpPr>
        <p:grpSpPr>
          <a:xfrm>
            <a:off x="3143710" y="1462079"/>
            <a:ext cx="1625700" cy="759700"/>
            <a:chOff x="3434000" y="1476400"/>
            <a:chExt cx="1625700" cy="759700"/>
          </a:xfrm>
        </p:grpSpPr>
        <p:sp>
          <p:nvSpPr>
            <p:cNvPr id="70" name="Google Shape;70;p14"/>
            <p:cNvSpPr txBox="1"/>
            <p:nvPr/>
          </p:nvSpPr>
          <p:spPr>
            <a:xfrm>
              <a:off x="3576288" y="1476400"/>
              <a:ext cx="1303800" cy="39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Fast R-CNN</a:t>
              </a:r>
              <a:endParaRPr/>
            </a:p>
          </p:txBody>
        </p:sp>
        <p:sp>
          <p:nvSpPr>
            <p:cNvPr id="71" name="Google Shape;71;p14"/>
            <p:cNvSpPr txBox="1"/>
            <p:nvPr/>
          </p:nvSpPr>
          <p:spPr>
            <a:xfrm>
              <a:off x="3434000" y="1781000"/>
              <a:ext cx="1625700" cy="45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FPS: 0.5</a:t>
              </a:r>
              <a:endParaRPr sz="10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mAP: 70</a:t>
              </a:r>
              <a:endParaRPr sz="1000"/>
            </a:p>
          </p:txBody>
        </p:sp>
      </p:grpSp>
      <p:grpSp>
        <p:nvGrpSpPr>
          <p:cNvPr id="72" name="Google Shape;72;p14"/>
          <p:cNvGrpSpPr/>
          <p:nvPr/>
        </p:nvGrpSpPr>
        <p:grpSpPr>
          <a:xfrm>
            <a:off x="1693362" y="2637464"/>
            <a:ext cx="1625700" cy="740532"/>
            <a:chOff x="1948930" y="1476400"/>
            <a:chExt cx="1625700" cy="740532"/>
          </a:xfrm>
        </p:grpSpPr>
        <p:sp>
          <p:nvSpPr>
            <p:cNvPr id="73" name="Google Shape;73;p14"/>
            <p:cNvSpPr txBox="1"/>
            <p:nvPr/>
          </p:nvSpPr>
          <p:spPr>
            <a:xfrm>
              <a:off x="2130200" y="1476400"/>
              <a:ext cx="1303800" cy="45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R-CNN</a:t>
              </a:r>
              <a:endParaRPr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 txBox="1"/>
            <p:nvPr/>
          </p:nvSpPr>
          <p:spPr>
            <a:xfrm>
              <a:off x="1948930" y="1761832"/>
              <a:ext cx="1625700" cy="45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FPS: -</a:t>
              </a:r>
              <a:endParaRPr sz="10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mAP: 58.5</a:t>
              </a:r>
              <a:endParaRPr sz="1000"/>
            </a:p>
          </p:txBody>
        </p:sp>
      </p:grpSp>
      <p:grpSp>
        <p:nvGrpSpPr>
          <p:cNvPr id="75" name="Google Shape;75;p14"/>
          <p:cNvGrpSpPr/>
          <p:nvPr/>
        </p:nvGrpSpPr>
        <p:grpSpPr>
          <a:xfrm>
            <a:off x="4622778" y="1115118"/>
            <a:ext cx="1625700" cy="753668"/>
            <a:chOff x="4927578" y="1473427"/>
            <a:chExt cx="1625700" cy="753668"/>
          </a:xfrm>
        </p:grpSpPr>
        <p:sp>
          <p:nvSpPr>
            <p:cNvPr id="76" name="Google Shape;76;p14"/>
            <p:cNvSpPr txBox="1"/>
            <p:nvPr/>
          </p:nvSpPr>
          <p:spPr>
            <a:xfrm>
              <a:off x="5069750" y="1473427"/>
              <a:ext cx="1400400" cy="66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Faster R-CNN</a:t>
              </a:r>
              <a:endParaRPr/>
            </a:p>
          </p:txBody>
        </p:sp>
        <p:sp>
          <p:nvSpPr>
            <p:cNvPr id="77" name="Google Shape;77;p14"/>
            <p:cNvSpPr txBox="1"/>
            <p:nvPr/>
          </p:nvSpPr>
          <p:spPr>
            <a:xfrm>
              <a:off x="4927578" y="1771995"/>
              <a:ext cx="1625700" cy="45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FPS: 7</a:t>
              </a:r>
              <a:endParaRPr sz="10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mAP: 73.2</a:t>
              </a:r>
              <a:endParaRPr sz="1000"/>
            </a:p>
          </p:txBody>
        </p:sp>
      </p:grpSp>
      <p:grpSp>
        <p:nvGrpSpPr>
          <p:cNvPr id="78" name="Google Shape;78;p14"/>
          <p:cNvGrpSpPr/>
          <p:nvPr/>
        </p:nvGrpSpPr>
        <p:grpSpPr>
          <a:xfrm>
            <a:off x="96515" y="3285425"/>
            <a:ext cx="1625700" cy="775552"/>
            <a:chOff x="96515" y="2142425"/>
            <a:chExt cx="1625700" cy="775552"/>
          </a:xfrm>
        </p:grpSpPr>
        <p:sp>
          <p:nvSpPr>
            <p:cNvPr id="79" name="Google Shape;79;p14"/>
            <p:cNvSpPr txBox="1"/>
            <p:nvPr/>
          </p:nvSpPr>
          <p:spPr>
            <a:xfrm>
              <a:off x="213350" y="2142425"/>
              <a:ext cx="1303800" cy="39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DPM</a:t>
              </a:r>
              <a:endParaRPr/>
            </a:p>
          </p:txBody>
        </p:sp>
        <p:sp>
          <p:nvSpPr>
            <p:cNvPr id="80" name="Google Shape;80;p14"/>
            <p:cNvSpPr txBox="1"/>
            <p:nvPr/>
          </p:nvSpPr>
          <p:spPr>
            <a:xfrm>
              <a:off x="96515" y="2462877"/>
              <a:ext cx="1625700" cy="45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FPS: 0.5</a:t>
              </a:r>
              <a:endParaRPr sz="10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mAP: 34.3</a:t>
              </a:r>
              <a:endParaRPr sz="1000"/>
            </a:p>
          </p:txBody>
        </p:sp>
      </p:grpSp>
      <p:grpSp>
        <p:nvGrpSpPr>
          <p:cNvPr id="81" name="Google Shape;81;p14"/>
          <p:cNvGrpSpPr/>
          <p:nvPr/>
        </p:nvGrpSpPr>
        <p:grpSpPr>
          <a:xfrm>
            <a:off x="4573582" y="2003575"/>
            <a:ext cx="1625700" cy="774017"/>
            <a:chOff x="3503407" y="2331375"/>
            <a:chExt cx="1625700" cy="774017"/>
          </a:xfrm>
        </p:grpSpPr>
        <p:sp>
          <p:nvSpPr>
            <p:cNvPr id="82" name="Google Shape;82;p14"/>
            <p:cNvSpPr txBox="1"/>
            <p:nvPr/>
          </p:nvSpPr>
          <p:spPr>
            <a:xfrm>
              <a:off x="3671125" y="2331375"/>
              <a:ext cx="1303800" cy="39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YOLO</a:t>
              </a:r>
              <a:endParaRPr/>
            </a:p>
          </p:txBody>
        </p:sp>
        <p:sp>
          <p:nvSpPr>
            <p:cNvPr id="83" name="Google Shape;83;p14"/>
            <p:cNvSpPr txBox="1"/>
            <p:nvPr/>
          </p:nvSpPr>
          <p:spPr>
            <a:xfrm>
              <a:off x="3503407" y="2650292"/>
              <a:ext cx="1625700" cy="45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FPS: 45</a:t>
              </a:r>
              <a:endParaRPr sz="10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mAP: 63.4</a:t>
              </a:r>
              <a:endParaRPr sz="1000"/>
            </a:p>
          </p:txBody>
        </p:sp>
      </p:grpSp>
      <p:grpSp>
        <p:nvGrpSpPr>
          <p:cNvPr id="84" name="Google Shape;84;p14"/>
          <p:cNvGrpSpPr/>
          <p:nvPr/>
        </p:nvGrpSpPr>
        <p:grpSpPr>
          <a:xfrm>
            <a:off x="6070488" y="1294946"/>
            <a:ext cx="1625700" cy="788915"/>
            <a:chOff x="5918088" y="2236100"/>
            <a:chExt cx="1625700" cy="788915"/>
          </a:xfrm>
        </p:grpSpPr>
        <p:sp>
          <p:nvSpPr>
            <p:cNvPr id="85" name="Google Shape;85;p14"/>
            <p:cNvSpPr txBox="1"/>
            <p:nvPr/>
          </p:nvSpPr>
          <p:spPr>
            <a:xfrm>
              <a:off x="6012975" y="2236100"/>
              <a:ext cx="1303800" cy="39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SSD</a:t>
              </a:r>
              <a:endParaRPr/>
            </a:p>
          </p:txBody>
        </p:sp>
        <p:sp>
          <p:nvSpPr>
            <p:cNvPr id="86" name="Google Shape;86;p14"/>
            <p:cNvSpPr txBox="1"/>
            <p:nvPr/>
          </p:nvSpPr>
          <p:spPr>
            <a:xfrm>
              <a:off x="5918088" y="2569915"/>
              <a:ext cx="1625700" cy="45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FPS: 58</a:t>
              </a:r>
              <a:endParaRPr sz="10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mAP: 72.1</a:t>
              </a:r>
              <a:endParaRPr sz="1000"/>
            </a:p>
          </p:txBody>
        </p:sp>
      </p:grpSp>
      <p:cxnSp>
        <p:nvCxnSpPr>
          <p:cNvPr id="87" name="Google Shape;87;p14"/>
          <p:cNvCxnSpPr/>
          <p:nvPr/>
        </p:nvCxnSpPr>
        <p:spPr>
          <a:xfrm>
            <a:off x="2413625" y="4104075"/>
            <a:ext cx="0" cy="1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4"/>
          <p:cNvCxnSpPr/>
          <p:nvPr/>
        </p:nvCxnSpPr>
        <p:spPr>
          <a:xfrm>
            <a:off x="3917875" y="4104075"/>
            <a:ext cx="0" cy="1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4"/>
          <p:cNvCxnSpPr/>
          <p:nvPr/>
        </p:nvCxnSpPr>
        <p:spPr>
          <a:xfrm>
            <a:off x="5422125" y="4104075"/>
            <a:ext cx="0" cy="1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4"/>
          <p:cNvCxnSpPr/>
          <p:nvPr/>
        </p:nvCxnSpPr>
        <p:spPr>
          <a:xfrm>
            <a:off x="909375" y="4104075"/>
            <a:ext cx="0" cy="1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4"/>
          <p:cNvCxnSpPr/>
          <p:nvPr/>
        </p:nvCxnSpPr>
        <p:spPr>
          <a:xfrm>
            <a:off x="6926375" y="4104075"/>
            <a:ext cx="0" cy="1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4"/>
          <p:cNvSpPr txBox="1"/>
          <p:nvPr/>
        </p:nvSpPr>
        <p:spPr>
          <a:xfrm>
            <a:off x="6226175" y="4227906"/>
            <a:ext cx="14004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Dec 2015</a:t>
            </a:r>
            <a:endParaRPr sz="1000"/>
          </a:p>
        </p:txBody>
      </p:sp>
      <p:sp>
        <p:nvSpPr>
          <p:cNvPr id="93" name="Google Shape;93;p14"/>
          <p:cNvSpPr txBox="1"/>
          <p:nvPr/>
        </p:nvSpPr>
        <p:spPr>
          <a:xfrm>
            <a:off x="4739106" y="4227906"/>
            <a:ext cx="14004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June 2015</a:t>
            </a:r>
            <a:endParaRPr sz="1000"/>
          </a:p>
        </p:txBody>
      </p:sp>
      <p:sp>
        <p:nvSpPr>
          <p:cNvPr id="94" name="Google Shape;94;p14"/>
          <p:cNvSpPr txBox="1"/>
          <p:nvPr/>
        </p:nvSpPr>
        <p:spPr>
          <a:xfrm>
            <a:off x="3222006" y="4234595"/>
            <a:ext cx="14004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Apr 2015</a:t>
            </a:r>
            <a:endParaRPr sz="1000"/>
          </a:p>
        </p:txBody>
      </p:sp>
      <p:sp>
        <p:nvSpPr>
          <p:cNvPr id="95" name="Google Shape;95;p14"/>
          <p:cNvSpPr txBox="1"/>
          <p:nvPr/>
        </p:nvSpPr>
        <p:spPr>
          <a:xfrm>
            <a:off x="1726802" y="4227906"/>
            <a:ext cx="14004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Nov 2013</a:t>
            </a:r>
            <a:endParaRPr sz="1000"/>
          </a:p>
        </p:txBody>
      </p:sp>
      <p:sp>
        <p:nvSpPr>
          <p:cNvPr id="96" name="Google Shape;96;p14"/>
          <p:cNvSpPr txBox="1"/>
          <p:nvPr/>
        </p:nvSpPr>
        <p:spPr>
          <a:xfrm>
            <a:off x="166530" y="445025"/>
            <a:ext cx="826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</a:t>
            </a:r>
            <a:endParaRPr/>
          </a:p>
        </p:txBody>
      </p:sp>
      <p:cxnSp>
        <p:nvCxnSpPr>
          <p:cNvPr id="97" name="Google Shape;97;p14"/>
          <p:cNvCxnSpPr/>
          <p:nvPr/>
        </p:nvCxnSpPr>
        <p:spPr>
          <a:xfrm rot="10800000">
            <a:off x="107011" y="628823"/>
            <a:ext cx="0" cy="356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2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32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32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32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772" name="Google Shape;772;p32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3" name="Google Shape;773;p32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774" name="Google Shape;774;p32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32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776" name="Google Shape;776;p32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7" name="Google Shape;777;p32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778" name="Google Shape;778;p32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779" name="Google Shape;779;p32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0" name="Google Shape;780;p32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781" name="Google Shape;781;p32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2" name="Google Shape;782;p32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783" name="Google Shape;783;p32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4" name="Google Shape;784;p32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785" name="Google Shape;785;p32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6" name="Google Shape;786;p32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787" name="Google Shape;787;p32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32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789" name="Google Shape;789;p32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0" name="Google Shape;790;p32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791" name="Google Shape;791;p32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32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793" name="Google Shape;793;p32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4" name="Google Shape;794;p32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795" name="Google Shape;795;p32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796" name="Google Shape;796;p32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32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32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32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32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32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802" name="Google Shape;802;p32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803" name="Google Shape;803;p32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804" name="Google Shape;804;p32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5" name="Google Shape;805;p32"/>
          <p:cNvCxnSpPr>
            <a:stCxn id="796" idx="2"/>
            <a:endCxn id="804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6" name="Google Shape;806;p32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807" name="Google Shape;807;p32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808" name="Google Shape;808;p32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9" name="Google Shape;809;p32"/>
          <p:cNvCxnSpPr>
            <a:stCxn id="796" idx="3"/>
            <a:endCxn id="808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810" name="Google Shape;810;p32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811" name="Google Shape;811;p32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32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813" name="Google Shape;813;p32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814" name="Google Shape;814;p32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815" name="Google Shape;815;p32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32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32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818" name="Google Shape;818;p32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19" name="Google Shape;819;p32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820" name="Google Shape;820;p32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821" name="Google Shape;821;p32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32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3" name="Google Shape;823;p32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24" name="Google Shape;824;p32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1x30</a:t>
            </a:r>
            <a:endParaRPr sz="600"/>
          </a:p>
        </p:txBody>
      </p:sp>
      <p:sp>
        <p:nvSpPr>
          <p:cNvPr id="825" name="Google Shape;825;p32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826" name="Google Shape;826;p32"/>
          <p:cNvSpPr txBox="1"/>
          <p:nvPr/>
        </p:nvSpPr>
        <p:spPr>
          <a:xfrm>
            <a:off x="3656425" y="2888050"/>
            <a:ext cx="4226400" cy="8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x - coordinate of bbox center inside cell ([0; 1] wrt grid cell size) 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y </a:t>
            </a:r>
            <a:r>
              <a:rPr lang="en" sz="1000">
                <a:solidFill>
                  <a:schemeClr val="dk1"/>
                </a:solidFill>
              </a:rPr>
              <a:t>- coordinate of bbox center </a:t>
            </a:r>
            <a:r>
              <a:rPr lang="en" sz="1000">
                <a:solidFill>
                  <a:schemeClr val="dk1"/>
                </a:solidFill>
              </a:rPr>
              <a:t>inside cell </a:t>
            </a:r>
            <a:r>
              <a:rPr lang="en" sz="1000">
                <a:solidFill>
                  <a:schemeClr val="dk1"/>
                </a:solidFill>
              </a:rPr>
              <a:t>([0; 1] wrt grid cell </a:t>
            </a:r>
            <a:r>
              <a:rPr lang="en" sz="1000">
                <a:solidFill>
                  <a:schemeClr val="dk1"/>
                </a:solidFill>
              </a:rPr>
              <a:t>size</a:t>
            </a:r>
            <a:r>
              <a:rPr lang="en" sz="1000">
                <a:solidFill>
                  <a:schemeClr val="dk1"/>
                </a:solidFill>
              </a:rPr>
              <a:t>)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w - bbox width </a:t>
            </a:r>
            <a:r>
              <a:rPr lang="en" sz="1000">
                <a:solidFill>
                  <a:schemeClr val="dk1"/>
                </a:solidFill>
              </a:rPr>
              <a:t>([0; 1] wrt image)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h</a:t>
            </a:r>
            <a:r>
              <a:rPr lang="en" sz="1000">
                <a:solidFill>
                  <a:schemeClr val="dk1"/>
                </a:solidFill>
              </a:rPr>
              <a:t> - bbox height ([0; 1] wrt image)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c</a:t>
            </a:r>
            <a:r>
              <a:rPr lang="en" sz="1000">
                <a:solidFill>
                  <a:schemeClr val="dk1"/>
                </a:solidFill>
              </a:rPr>
              <a:t> - bbox confidence ~ P(obj in bbox1)</a:t>
            </a:r>
            <a:endParaRPr sz="1000"/>
          </a:p>
        </p:txBody>
      </p:sp>
      <p:cxnSp>
        <p:nvCxnSpPr>
          <p:cNvPr id="827" name="Google Shape;827;p32"/>
          <p:cNvCxnSpPr/>
          <p:nvPr/>
        </p:nvCxnSpPr>
        <p:spPr>
          <a:xfrm flipH="1">
            <a:off x="3964588" y="2629300"/>
            <a:ext cx="573600" cy="29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28" name="Google Shape;828;p32"/>
          <p:cNvSpPr/>
          <p:nvPr/>
        </p:nvSpPr>
        <p:spPr>
          <a:xfrm>
            <a:off x="1585800" y="3537725"/>
            <a:ext cx="620400" cy="10134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9" name="Google Shape;829;p32"/>
          <p:cNvCxnSpPr>
            <a:stCxn id="828" idx="0"/>
            <a:endCxn id="826" idx="1"/>
          </p:cNvCxnSpPr>
          <p:nvPr/>
        </p:nvCxnSpPr>
        <p:spPr>
          <a:xfrm rot="-5400000">
            <a:off x="2675850" y="2557175"/>
            <a:ext cx="200700" cy="1760400"/>
          </a:xfrm>
          <a:prstGeom prst="curvedConnector2">
            <a:avLst/>
          </a:prstGeom>
          <a:noFill/>
          <a:ln cap="flat" cmpd="sng" w="28575">
            <a:solidFill>
              <a:srgbClr val="F1C23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30" name="Google Shape;830;p32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831" name="Google Shape;83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33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33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33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33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33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841" name="Google Shape;841;p33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2" name="Google Shape;842;p33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843" name="Google Shape;843;p33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33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845" name="Google Shape;845;p33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6" name="Google Shape;846;p33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847" name="Google Shape;847;p33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848" name="Google Shape;848;p33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9" name="Google Shape;849;p33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850" name="Google Shape;850;p33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1" name="Google Shape;851;p33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852" name="Google Shape;852;p33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3" name="Google Shape;853;p33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854" name="Google Shape;854;p33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5" name="Google Shape;855;p33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856" name="Google Shape;856;p33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33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858" name="Google Shape;858;p33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9" name="Google Shape;859;p33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860" name="Google Shape;860;p33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33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862" name="Google Shape;862;p33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3" name="Google Shape;863;p33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864" name="Google Shape;864;p33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865" name="Google Shape;865;p33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33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33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33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33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33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871" name="Google Shape;871;p33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872" name="Google Shape;872;p33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873" name="Google Shape;873;p33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4" name="Google Shape;874;p33"/>
          <p:cNvCxnSpPr>
            <a:stCxn id="865" idx="2"/>
            <a:endCxn id="873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5" name="Google Shape;875;p33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876" name="Google Shape;876;p33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877" name="Google Shape;877;p33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8" name="Google Shape;878;p33"/>
          <p:cNvCxnSpPr>
            <a:stCxn id="865" idx="3"/>
            <a:endCxn id="877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879" name="Google Shape;879;p33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880" name="Google Shape;880;p33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33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882" name="Google Shape;882;p33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883" name="Google Shape;883;p33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884" name="Google Shape;884;p33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885" name="Google Shape;885;p33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33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887" name="Google Shape;887;p33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88" name="Google Shape;888;p33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889" name="Google Shape;889;p33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890" name="Google Shape;890;p33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33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92" name="Google Shape;892;p33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93" name="Google Shape;893;p33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1x30</a:t>
            </a:r>
            <a:endParaRPr sz="600"/>
          </a:p>
        </p:txBody>
      </p:sp>
      <p:sp>
        <p:nvSpPr>
          <p:cNvPr id="894" name="Google Shape;894;p33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895" name="Google Shape;895;p33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896" name="Google Shape;896;p33"/>
          <p:cNvSpPr txBox="1"/>
          <p:nvPr/>
        </p:nvSpPr>
        <p:spPr>
          <a:xfrm>
            <a:off x="3656425" y="2888050"/>
            <a:ext cx="4226400" cy="8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x - coordinate of bbox center </a:t>
            </a:r>
            <a:r>
              <a:rPr lang="en" sz="1000">
                <a:solidFill>
                  <a:schemeClr val="dk1"/>
                </a:solidFill>
              </a:rPr>
              <a:t>inside cell ([0; 1] wrt grid cell size)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y </a:t>
            </a:r>
            <a:r>
              <a:rPr lang="en" sz="1000">
                <a:solidFill>
                  <a:schemeClr val="dk1"/>
                </a:solidFill>
              </a:rPr>
              <a:t>- coordinate of bbox center </a:t>
            </a:r>
            <a:r>
              <a:rPr lang="en" sz="1000">
                <a:solidFill>
                  <a:schemeClr val="dk1"/>
                </a:solidFill>
              </a:rPr>
              <a:t>inside cell ([0; 1] wrt grid cell size)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w - bbox width </a:t>
            </a:r>
            <a:r>
              <a:rPr lang="en" sz="1000">
                <a:solidFill>
                  <a:schemeClr val="dk1"/>
                </a:solidFill>
              </a:rPr>
              <a:t>([0; 1] wrt image)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h</a:t>
            </a:r>
            <a:r>
              <a:rPr lang="en" sz="1000">
                <a:solidFill>
                  <a:schemeClr val="dk1"/>
                </a:solidFill>
              </a:rPr>
              <a:t> - bbox height ([0; 1] wrt image)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c</a:t>
            </a:r>
            <a:r>
              <a:rPr lang="en" sz="1000">
                <a:solidFill>
                  <a:schemeClr val="dk1"/>
                </a:solidFill>
              </a:rPr>
              <a:t> - bbox confidence ~ P(obj in bbox2)</a:t>
            </a:r>
            <a:endParaRPr sz="1000"/>
          </a:p>
        </p:txBody>
      </p:sp>
      <p:cxnSp>
        <p:nvCxnSpPr>
          <p:cNvPr id="897" name="Google Shape;897;p33"/>
          <p:cNvCxnSpPr>
            <a:stCxn id="895" idx="2"/>
          </p:cNvCxnSpPr>
          <p:nvPr/>
        </p:nvCxnSpPr>
        <p:spPr>
          <a:xfrm flipH="1">
            <a:off x="3964513" y="2662800"/>
            <a:ext cx="1206600" cy="26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98" name="Google Shape;898;p33"/>
          <p:cNvSpPr/>
          <p:nvPr/>
        </p:nvSpPr>
        <p:spPr>
          <a:xfrm>
            <a:off x="1518400" y="3737675"/>
            <a:ext cx="846600" cy="5808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99" name="Google Shape;899;p33"/>
          <p:cNvCxnSpPr>
            <a:stCxn id="898" idx="0"/>
            <a:endCxn id="896" idx="1"/>
          </p:cNvCxnSpPr>
          <p:nvPr/>
        </p:nvCxnSpPr>
        <p:spPr>
          <a:xfrm rot="-5400000">
            <a:off x="2598700" y="2679875"/>
            <a:ext cx="400800" cy="1714800"/>
          </a:xfrm>
          <a:prstGeom prst="curvedConnector2">
            <a:avLst/>
          </a:prstGeom>
          <a:noFill/>
          <a:ln cap="flat" cmpd="sng" w="28575">
            <a:solidFill>
              <a:srgbClr val="F1C23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00" name="Google Shape;900;p33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901" name="Google Shape;90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34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34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34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34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34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911" name="Google Shape;911;p34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2" name="Google Shape;912;p34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913" name="Google Shape;913;p34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34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915" name="Google Shape;915;p34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6" name="Google Shape;916;p34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917" name="Google Shape;917;p34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918" name="Google Shape;918;p34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9" name="Google Shape;919;p34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920" name="Google Shape;920;p34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1" name="Google Shape;921;p34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922" name="Google Shape;922;p34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3" name="Google Shape;923;p34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924" name="Google Shape;924;p34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5" name="Google Shape;925;p34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926" name="Google Shape;926;p34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34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928" name="Google Shape;928;p34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9" name="Google Shape;929;p34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930" name="Google Shape;930;p34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34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932" name="Google Shape;932;p34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3" name="Google Shape;933;p34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934" name="Google Shape;934;p34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935" name="Google Shape;935;p34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34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34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34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34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34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941" name="Google Shape;941;p34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942" name="Google Shape;942;p34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943" name="Google Shape;943;p34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4" name="Google Shape;944;p34"/>
          <p:cNvCxnSpPr>
            <a:stCxn id="935" idx="2"/>
            <a:endCxn id="943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5" name="Google Shape;945;p34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946" name="Google Shape;946;p34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947" name="Google Shape;947;p34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8" name="Google Shape;948;p34"/>
          <p:cNvCxnSpPr>
            <a:stCxn id="935" idx="3"/>
            <a:endCxn id="947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49" name="Google Shape;949;p34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950" name="Google Shape;950;p34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34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952" name="Google Shape;952;p34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953" name="Google Shape;953;p34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954" name="Google Shape;954;p34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955" name="Google Shape;955;p34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34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957" name="Google Shape;957;p34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58" name="Google Shape;958;p34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959" name="Google Shape;959;p34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960" name="Google Shape;960;p34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34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2" name="Google Shape;962;p34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63" name="Google Shape;963;p34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1x30</a:t>
            </a:r>
            <a:endParaRPr sz="600"/>
          </a:p>
        </p:txBody>
      </p:sp>
      <p:sp>
        <p:nvSpPr>
          <p:cNvPr id="964" name="Google Shape;964;p34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965" name="Google Shape;965;p34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966" name="Google Shape;966;p34"/>
          <p:cNvSpPr txBox="1"/>
          <p:nvPr/>
        </p:nvSpPr>
        <p:spPr>
          <a:xfrm>
            <a:off x="4781125" y="3392075"/>
            <a:ext cx="18027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two bboxes for each grid cell</a:t>
            </a:r>
            <a:endParaRPr sz="1000"/>
          </a:p>
        </p:txBody>
      </p:sp>
      <p:sp>
        <p:nvSpPr>
          <p:cNvPr id="967" name="Google Shape;967;p34"/>
          <p:cNvSpPr/>
          <p:nvPr/>
        </p:nvSpPr>
        <p:spPr>
          <a:xfrm>
            <a:off x="1518400" y="3737675"/>
            <a:ext cx="846600" cy="5808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8" name="Google Shape;968;p34"/>
          <p:cNvCxnSpPr>
            <a:stCxn id="967" idx="3"/>
            <a:endCxn id="965" idx="2"/>
          </p:cNvCxnSpPr>
          <p:nvPr/>
        </p:nvCxnSpPr>
        <p:spPr>
          <a:xfrm flipH="1" rot="10800000">
            <a:off x="2365000" y="2662775"/>
            <a:ext cx="2806200" cy="1365300"/>
          </a:xfrm>
          <a:prstGeom prst="curvedConnector2">
            <a:avLst/>
          </a:prstGeom>
          <a:noFill/>
          <a:ln cap="flat" cmpd="sng" w="28575">
            <a:solidFill>
              <a:srgbClr val="F1C23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69" name="Google Shape;969;p34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970" name="Google Shape;970;p34"/>
          <p:cNvSpPr/>
          <p:nvPr/>
        </p:nvSpPr>
        <p:spPr>
          <a:xfrm>
            <a:off x="1585800" y="3537725"/>
            <a:ext cx="620400" cy="1013400"/>
          </a:xfrm>
          <a:prstGeom prst="rect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1" name="Google Shape;971;p34"/>
          <p:cNvCxnSpPr>
            <a:stCxn id="970" idx="0"/>
            <a:endCxn id="964" idx="2"/>
          </p:cNvCxnSpPr>
          <p:nvPr/>
        </p:nvCxnSpPr>
        <p:spPr>
          <a:xfrm rot="-5400000">
            <a:off x="2762850" y="1762475"/>
            <a:ext cx="908400" cy="2642100"/>
          </a:xfrm>
          <a:prstGeom prst="curvedConnector3">
            <a:avLst>
              <a:gd fmla="val 50001" name="adj1"/>
            </a:avLst>
          </a:prstGeom>
          <a:noFill/>
          <a:ln cap="flat" cmpd="sng" w="28575">
            <a:solidFill>
              <a:srgbClr val="F1C23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72" name="Google Shape;97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35"/>
          <p:cNvSpPr/>
          <p:nvPr/>
        </p:nvSpPr>
        <p:spPr>
          <a:xfrm rot="5400000">
            <a:off x="6565975" y="1289050"/>
            <a:ext cx="144000" cy="23109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35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35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35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35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35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983" name="Google Shape;983;p35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4" name="Google Shape;984;p35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985" name="Google Shape;985;p35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35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987" name="Google Shape;987;p35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8" name="Google Shape;988;p35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989" name="Google Shape;989;p35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990" name="Google Shape;990;p35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1" name="Google Shape;991;p35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992" name="Google Shape;992;p35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3" name="Google Shape;993;p35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994" name="Google Shape;994;p35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5" name="Google Shape;995;p35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996" name="Google Shape;996;p35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7" name="Google Shape;997;p35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998" name="Google Shape;998;p35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35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1000" name="Google Shape;1000;p35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1" name="Google Shape;1001;p35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1002" name="Google Shape;1002;p35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35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1004" name="Google Shape;1004;p35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5" name="Google Shape;1005;p35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1006" name="Google Shape;1006;p35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007" name="Google Shape;1007;p35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35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35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013" name="Google Shape;1013;p35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014" name="Google Shape;1014;p35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1015" name="Google Shape;1015;p35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6" name="Google Shape;1016;p35"/>
          <p:cNvCxnSpPr>
            <a:stCxn id="1007" idx="2"/>
            <a:endCxn id="1015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7" name="Google Shape;1017;p35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018" name="Google Shape;1018;p35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019" name="Google Shape;1019;p35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0" name="Google Shape;1020;p35"/>
          <p:cNvCxnSpPr>
            <a:stCxn id="1007" idx="3"/>
            <a:endCxn id="1019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021" name="Google Shape;1021;p35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1022" name="Google Shape;1022;p35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5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024" name="Google Shape;1024;p35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025" name="Google Shape;1025;p35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1026" name="Google Shape;1026;p35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7" name="Google Shape;1027;p35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1029" name="Google Shape;1029;p35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30" name="Google Shape;1030;p35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031" name="Google Shape;1031;p35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032" name="Google Shape;1032;p35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4" name="Google Shape;1034;p35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35" name="Google Shape;1035;p35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1x30</a:t>
            </a:r>
            <a:endParaRPr sz="600"/>
          </a:p>
        </p:txBody>
      </p:sp>
      <p:sp>
        <p:nvSpPr>
          <p:cNvPr id="1036" name="Google Shape;1036;p35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037" name="Google Shape;1037;p35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038" name="Google Shape;1038;p35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039" name="Google Shape;1039;p35"/>
          <p:cNvSpPr txBox="1"/>
          <p:nvPr/>
        </p:nvSpPr>
        <p:spPr>
          <a:xfrm>
            <a:off x="6463354" y="2480700"/>
            <a:ext cx="2097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20 - number of classes</a:t>
            </a:r>
            <a:endParaRPr sz="600"/>
          </a:p>
        </p:txBody>
      </p:sp>
      <p:sp>
        <p:nvSpPr>
          <p:cNvPr id="1040" name="Google Shape;1040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36"/>
          <p:cNvSpPr/>
          <p:nvPr/>
        </p:nvSpPr>
        <p:spPr>
          <a:xfrm rot="5400000">
            <a:off x="6565975" y="1289050"/>
            <a:ext cx="144000" cy="23109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6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6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6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6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6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051" name="Google Shape;1051;p36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2" name="Google Shape;1052;p36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053" name="Google Shape;1053;p36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36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055" name="Google Shape;1055;p36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6" name="Google Shape;1056;p36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057" name="Google Shape;1057;p36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1058" name="Google Shape;1058;p36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9" name="Google Shape;1059;p36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060" name="Google Shape;1060;p36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1" name="Google Shape;1061;p36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062" name="Google Shape;1062;p36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3" name="Google Shape;1063;p36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064" name="Google Shape;1064;p36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5" name="Google Shape;1065;p36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1066" name="Google Shape;1066;p36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36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1068" name="Google Shape;1068;p36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9" name="Google Shape;1069;p36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1070" name="Google Shape;1070;p36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36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1072" name="Google Shape;1072;p36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3" name="Google Shape;1073;p36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1074" name="Google Shape;1074;p36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075" name="Google Shape;1075;p36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36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36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36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36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36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081" name="Google Shape;1081;p36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082" name="Google Shape;1082;p36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1083" name="Google Shape;1083;p36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4" name="Google Shape;1084;p36"/>
          <p:cNvCxnSpPr>
            <a:stCxn id="1075" idx="2"/>
            <a:endCxn id="1083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5" name="Google Shape;1085;p36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086" name="Google Shape;1086;p36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087" name="Google Shape;1087;p36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8" name="Google Shape;1088;p36"/>
          <p:cNvCxnSpPr>
            <a:stCxn id="1075" idx="3"/>
            <a:endCxn id="1087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089" name="Google Shape;1089;p36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1090" name="Google Shape;1090;p36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36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092" name="Google Shape;1092;p36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093" name="Google Shape;1093;p36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1094" name="Google Shape;1094;p36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5" name="Google Shape;1095;p36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36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1097" name="Google Shape;1097;p36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98" name="Google Shape;1098;p36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099" name="Google Shape;1099;p36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100" name="Google Shape;1100;p36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36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2" name="Google Shape;1102;p36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03" name="Google Shape;1103;p36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1x30</a:t>
            </a:r>
            <a:endParaRPr sz="600"/>
          </a:p>
        </p:txBody>
      </p:sp>
      <p:sp>
        <p:nvSpPr>
          <p:cNvPr id="1104" name="Google Shape;1104;p36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105" name="Google Shape;1105;p36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106" name="Google Shape;1106;p36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107" name="Google Shape;1107;p36"/>
          <p:cNvSpPr txBox="1"/>
          <p:nvPr/>
        </p:nvSpPr>
        <p:spPr>
          <a:xfrm>
            <a:off x="6463354" y="2480700"/>
            <a:ext cx="2097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20 - number of classes</a:t>
            </a:r>
            <a:endParaRPr sz="600"/>
          </a:p>
        </p:txBody>
      </p:sp>
      <p:sp>
        <p:nvSpPr>
          <p:cNvPr id="1108" name="Google Shape;1108;p36"/>
          <p:cNvSpPr/>
          <p:nvPr/>
        </p:nvSpPr>
        <p:spPr>
          <a:xfrm>
            <a:off x="6301825" y="2358725"/>
            <a:ext cx="96600" cy="858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36"/>
          <p:cNvSpPr txBox="1"/>
          <p:nvPr/>
        </p:nvSpPr>
        <p:spPr>
          <a:xfrm>
            <a:off x="6264355" y="2134350"/>
            <a:ext cx="1555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i</a:t>
            </a:r>
            <a:r>
              <a:rPr lang="en" sz="600"/>
              <a:t> (from 1 to 20)</a:t>
            </a:r>
            <a:endParaRPr sz="600"/>
          </a:p>
        </p:txBody>
      </p:sp>
      <p:sp>
        <p:nvSpPr>
          <p:cNvPr id="1110" name="Google Shape;1110;p36"/>
          <p:cNvSpPr txBox="1"/>
          <p:nvPr/>
        </p:nvSpPr>
        <p:spPr>
          <a:xfrm>
            <a:off x="5716345" y="2712314"/>
            <a:ext cx="1987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score ~ P(obj is class_i | obj in box)</a:t>
            </a:r>
            <a:endParaRPr sz="600"/>
          </a:p>
        </p:txBody>
      </p:sp>
      <p:cxnSp>
        <p:nvCxnSpPr>
          <p:cNvPr id="1111" name="Google Shape;1111;p36"/>
          <p:cNvCxnSpPr>
            <a:stCxn id="1108" idx="2"/>
          </p:cNvCxnSpPr>
          <p:nvPr/>
        </p:nvCxnSpPr>
        <p:spPr>
          <a:xfrm rot="5400000">
            <a:off x="5992075" y="2448875"/>
            <a:ext cx="362400" cy="353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2" name="Google Shape;111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37"/>
          <p:cNvSpPr/>
          <p:nvPr/>
        </p:nvSpPr>
        <p:spPr>
          <a:xfrm rot="5400000">
            <a:off x="6565975" y="1289050"/>
            <a:ext cx="144000" cy="23109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37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37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37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7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7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123" name="Google Shape;1123;p37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4" name="Google Shape;1124;p37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125" name="Google Shape;1125;p37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37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127" name="Google Shape;1127;p37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8" name="Google Shape;1128;p37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129" name="Google Shape;1129;p37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1130" name="Google Shape;1130;p37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1" name="Google Shape;1131;p37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132" name="Google Shape;1132;p37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3" name="Google Shape;1133;p37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134" name="Google Shape;1134;p37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5" name="Google Shape;1135;p37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136" name="Google Shape;1136;p37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7" name="Google Shape;1137;p37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1138" name="Google Shape;1138;p37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37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1140" name="Google Shape;1140;p37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1" name="Google Shape;1141;p37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1142" name="Google Shape;1142;p37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37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1144" name="Google Shape;1144;p37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5" name="Google Shape;1145;p37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1146" name="Google Shape;1146;p37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147" name="Google Shape;1147;p37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37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37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37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37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37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153" name="Google Shape;1153;p37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154" name="Google Shape;1154;p37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1155" name="Google Shape;1155;p37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6" name="Google Shape;1156;p37"/>
          <p:cNvCxnSpPr>
            <a:stCxn id="1147" idx="2"/>
            <a:endCxn id="1155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7" name="Google Shape;1157;p37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158" name="Google Shape;1158;p37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159" name="Google Shape;1159;p37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0" name="Google Shape;1160;p37"/>
          <p:cNvCxnSpPr>
            <a:stCxn id="1147" idx="3"/>
            <a:endCxn id="1159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161" name="Google Shape;1161;p37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1162" name="Google Shape;1162;p37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37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164" name="Google Shape;1164;p37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165" name="Google Shape;1165;p37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1166" name="Google Shape;1166;p37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Google Shape;1167;p37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37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1169" name="Google Shape;1169;p37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70" name="Google Shape;1170;p37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171" name="Google Shape;1171;p37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172" name="Google Shape;1172;p37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37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74" name="Google Shape;1174;p37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75" name="Google Shape;1175;p37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1x30</a:t>
            </a:r>
            <a:endParaRPr sz="600"/>
          </a:p>
        </p:txBody>
      </p:sp>
      <p:sp>
        <p:nvSpPr>
          <p:cNvPr id="1176" name="Google Shape;1176;p37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177" name="Google Shape;1177;p37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178" name="Google Shape;1178;p37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179" name="Google Shape;1179;p37"/>
          <p:cNvSpPr/>
          <p:nvPr/>
        </p:nvSpPr>
        <p:spPr>
          <a:xfrm>
            <a:off x="4751782" y="2358725"/>
            <a:ext cx="96600" cy="858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0" name="Google Shape;1180;p37"/>
          <p:cNvCxnSpPr>
            <a:stCxn id="1179" idx="2"/>
          </p:cNvCxnSpPr>
          <p:nvPr/>
        </p:nvCxnSpPr>
        <p:spPr>
          <a:xfrm flipH="1" rot="-5400000">
            <a:off x="4758082" y="2486525"/>
            <a:ext cx="362400" cy="278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1" name="Google Shape;1181;p37"/>
          <p:cNvSpPr/>
          <p:nvPr/>
        </p:nvSpPr>
        <p:spPr>
          <a:xfrm>
            <a:off x="5502542" y="2355675"/>
            <a:ext cx="2274600" cy="858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2" name="Google Shape;1182;p37"/>
          <p:cNvCxnSpPr>
            <a:stCxn id="1181" idx="2"/>
          </p:cNvCxnSpPr>
          <p:nvPr/>
        </p:nvCxnSpPr>
        <p:spPr>
          <a:xfrm rot="5400000">
            <a:off x="5673242" y="1853175"/>
            <a:ext cx="378300" cy="15549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3" name="Google Shape;1183;p37"/>
          <p:cNvCxnSpPr/>
          <p:nvPr/>
        </p:nvCxnSpPr>
        <p:spPr>
          <a:xfrm rot="10800000">
            <a:off x="4751775" y="2809975"/>
            <a:ext cx="3060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4" name="Google Shape;1184;p37"/>
          <p:cNvSpPr txBox="1"/>
          <p:nvPr/>
        </p:nvSpPr>
        <p:spPr>
          <a:xfrm>
            <a:off x="4800071" y="273954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MUL</a:t>
            </a:r>
            <a:endParaRPr sz="600"/>
          </a:p>
        </p:txBody>
      </p:sp>
      <p:sp>
        <p:nvSpPr>
          <p:cNvPr id="1185" name="Google Shape;1185;p37"/>
          <p:cNvSpPr/>
          <p:nvPr/>
        </p:nvSpPr>
        <p:spPr>
          <a:xfrm rot="5400000">
            <a:off x="3491243" y="38339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37"/>
          <p:cNvSpPr txBox="1"/>
          <p:nvPr/>
        </p:nvSpPr>
        <p:spPr>
          <a:xfrm>
            <a:off x="4458031" y="4935346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</a:t>
            </a:r>
            <a:r>
              <a:rPr lang="en" sz="600"/>
              <a:t>0x1</a:t>
            </a:r>
            <a:endParaRPr sz="600"/>
          </a:p>
        </p:txBody>
      </p:sp>
      <p:sp>
        <p:nvSpPr>
          <p:cNvPr id="1187" name="Google Shape;1187;p37"/>
          <p:cNvSpPr txBox="1"/>
          <p:nvPr/>
        </p:nvSpPr>
        <p:spPr>
          <a:xfrm>
            <a:off x="6513807" y="2480700"/>
            <a:ext cx="303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</a:t>
            </a:r>
            <a:endParaRPr sz="600"/>
          </a:p>
        </p:txBody>
      </p:sp>
      <p:sp>
        <p:nvSpPr>
          <p:cNvPr id="1188" name="Google Shape;1188;p37"/>
          <p:cNvSpPr txBox="1"/>
          <p:nvPr/>
        </p:nvSpPr>
        <p:spPr>
          <a:xfrm>
            <a:off x="4641300" y="3780088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scores for bb1</a:t>
            </a:r>
            <a:endParaRPr sz="600"/>
          </a:p>
        </p:txBody>
      </p:sp>
      <p:cxnSp>
        <p:nvCxnSpPr>
          <p:cNvPr id="1189" name="Google Shape;1189;p37"/>
          <p:cNvCxnSpPr>
            <a:stCxn id="1179" idx="0"/>
          </p:cNvCxnSpPr>
          <p:nvPr/>
        </p:nvCxnSpPr>
        <p:spPr>
          <a:xfrm rot="-5400000">
            <a:off x="4876882" y="2137625"/>
            <a:ext cx="144300" cy="2979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90" name="Google Shape;1190;p37"/>
          <p:cNvSpPr txBox="1"/>
          <p:nvPr/>
        </p:nvSpPr>
        <p:spPr>
          <a:xfrm>
            <a:off x="5034435" y="2080839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</a:t>
            </a:r>
            <a:r>
              <a:rPr lang="en" sz="600"/>
              <a:t>b1 confidence </a:t>
            </a:r>
            <a:endParaRPr sz="600"/>
          </a:p>
        </p:txBody>
      </p:sp>
      <p:sp>
        <p:nvSpPr>
          <p:cNvPr id="1191" name="Google Shape;119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38"/>
          <p:cNvSpPr/>
          <p:nvPr/>
        </p:nvSpPr>
        <p:spPr>
          <a:xfrm rot="5400000">
            <a:off x="6565975" y="1289050"/>
            <a:ext cx="144000" cy="23109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38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38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38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38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38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202" name="Google Shape;1202;p38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3" name="Google Shape;1203;p38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204" name="Google Shape;1204;p38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38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206" name="Google Shape;1206;p38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7" name="Google Shape;1207;p38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208" name="Google Shape;1208;p38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1209" name="Google Shape;1209;p38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0" name="Google Shape;1210;p38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211" name="Google Shape;1211;p38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2" name="Google Shape;1212;p38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213" name="Google Shape;1213;p38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4" name="Google Shape;1214;p38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215" name="Google Shape;1215;p38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6" name="Google Shape;1216;p38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1217" name="Google Shape;1217;p38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38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1219" name="Google Shape;1219;p38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0" name="Google Shape;1220;p38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1221" name="Google Shape;1221;p38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38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1223" name="Google Shape;1223;p38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4" name="Google Shape;1224;p38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1225" name="Google Shape;1225;p38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226" name="Google Shape;1226;p38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38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38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38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38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38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232" name="Google Shape;1232;p38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233" name="Google Shape;1233;p38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1234" name="Google Shape;1234;p38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5" name="Google Shape;1235;p38"/>
          <p:cNvCxnSpPr>
            <a:stCxn id="1226" idx="2"/>
            <a:endCxn id="1234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6" name="Google Shape;1236;p38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237" name="Google Shape;1237;p38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238" name="Google Shape;1238;p38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39" name="Google Shape;1239;p38"/>
          <p:cNvCxnSpPr>
            <a:stCxn id="1226" idx="3"/>
            <a:endCxn id="1238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240" name="Google Shape;1240;p38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1241" name="Google Shape;1241;p38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38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243" name="Google Shape;1243;p38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244" name="Google Shape;1244;p38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1245" name="Google Shape;1245;p38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6" name="Google Shape;1246;p38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38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1248" name="Google Shape;1248;p38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249" name="Google Shape;1249;p38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250" name="Google Shape;1250;p38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251" name="Google Shape;1251;p38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8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3" name="Google Shape;1253;p38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254" name="Google Shape;1254;p38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1x30</a:t>
            </a:r>
            <a:endParaRPr sz="600"/>
          </a:p>
        </p:txBody>
      </p:sp>
      <p:sp>
        <p:nvSpPr>
          <p:cNvPr id="1255" name="Google Shape;1255;p38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256" name="Google Shape;1256;p38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257" name="Google Shape;1257;p38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258" name="Google Shape;1258;p38"/>
          <p:cNvSpPr/>
          <p:nvPr/>
        </p:nvSpPr>
        <p:spPr>
          <a:xfrm>
            <a:off x="5502542" y="2355675"/>
            <a:ext cx="2274600" cy="858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38"/>
          <p:cNvSpPr txBox="1"/>
          <p:nvPr/>
        </p:nvSpPr>
        <p:spPr>
          <a:xfrm>
            <a:off x="4989185" y="4941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260" name="Google Shape;1260;p38"/>
          <p:cNvSpPr txBox="1"/>
          <p:nvPr/>
        </p:nvSpPr>
        <p:spPr>
          <a:xfrm>
            <a:off x="6513807" y="2480700"/>
            <a:ext cx="303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</a:t>
            </a:r>
            <a:endParaRPr sz="600"/>
          </a:p>
        </p:txBody>
      </p:sp>
      <p:cxnSp>
        <p:nvCxnSpPr>
          <p:cNvPr id="1261" name="Google Shape;1261;p38"/>
          <p:cNvCxnSpPr>
            <a:stCxn id="1262" idx="0"/>
          </p:cNvCxnSpPr>
          <p:nvPr/>
        </p:nvCxnSpPr>
        <p:spPr>
          <a:xfrm rot="-5400000">
            <a:off x="5466782" y="2158725"/>
            <a:ext cx="144300" cy="2496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263" name="Google Shape;1263;p38"/>
          <p:cNvSpPr txBox="1"/>
          <p:nvPr/>
        </p:nvSpPr>
        <p:spPr>
          <a:xfrm>
            <a:off x="5588464" y="2067799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 confidence </a:t>
            </a:r>
            <a:endParaRPr sz="600"/>
          </a:p>
        </p:txBody>
      </p:sp>
      <p:sp>
        <p:nvSpPr>
          <p:cNvPr id="1262" name="Google Shape;1262;p38"/>
          <p:cNvSpPr/>
          <p:nvPr/>
        </p:nvSpPr>
        <p:spPr>
          <a:xfrm>
            <a:off x="5365832" y="2355675"/>
            <a:ext cx="96600" cy="858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64" name="Google Shape;1264;p38"/>
          <p:cNvCxnSpPr/>
          <p:nvPr/>
        </p:nvCxnSpPr>
        <p:spPr>
          <a:xfrm flipH="1" rot="-5400000">
            <a:off x="5372132" y="2483475"/>
            <a:ext cx="362400" cy="278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5" name="Google Shape;1265;p38"/>
          <p:cNvCxnSpPr/>
          <p:nvPr/>
        </p:nvCxnSpPr>
        <p:spPr>
          <a:xfrm rot="5400000">
            <a:off x="5995592" y="2149425"/>
            <a:ext cx="352200" cy="936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6" name="Google Shape;1266;p38"/>
          <p:cNvSpPr txBox="1"/>
          <p:nvPr/>
        </p:nvSpPr>
        <p:spPr>
          <a:xfrm>
            <a:off x="5406153" y="275331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MUL</a:t>
            </a:r>
            <a:endParaRPr sz="600"/>
          </a:p>
        </p:txBody>
      </p:sp>
      <p:sp>
        <p:nvSpPr>
          <p:cNvPr id="1267" name="Google Shape;1267;p38"/>
          <p:cNvSpPr/>
          <p:nvPr/>
        </p:nvSpPr>
        <p:spPr>
          <a:xfrm rot="5400000">
            <a:off x="4023768" y="38339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38"/>
          <p:cNvSpPr txBox="1"/>
          <p:nvPr/>
        </p:nvSpPr>
        <p:spPr>
          <a:xfrm>
            <a:off x="5251375" y="3751900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scores for bb2</a:t>
            </a:r>
            <a:endParaRPr sz="600"/>
          </a:p>
        </p:txBody>
      </p:sp>
      <p:cxnSp>
        <p:nvCxnSpPr>
          <p:cNvPr id="1269" name="Google Shape;1269;p38"/>
          <p:cNvCxnSpPr/>
          <p:nvPr/>
        </p:nvCxnSpPr>
        <p:spPr>
          <a:xfrm rot="10800000">
            <a:off x="5400325" y="2809975"/>
            <a:ext cx="3060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0" name="Google Shape;127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9"/>
          <p:cNvSpPr/>
          <p:nvPr/>
        </p:nvSpPr>
        <p:spPr>
          <a:xfrm rot="5400000">
            <a:off x="6565975" y="1289050"/>
            <a:ext cx="144000" cy="23109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39"/>
          <p:cNvSpPr/>
          <p:nvPr/>
        </p:nvSpPr>
        <p:spPr>
          <a:xfrm rot="5400000">
            <a:off x="5089075" y="2150050"/>
            <a:ext cx="1440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39"/>
          <p:cNvSpPr/>
          <p:nvPr/>
        </p:nvSpPr>
        <p:spPr>
          <a:xfrm rot="5400000">
            <a:off x="4459300" y="2143150"/>
            <a:ext cx="157800" cy="602700"/>
          </a:xfrm>
          <a:prstGeom prst="bracePair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39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39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0" name="Google Shape;1280;p39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281" name="Google Shape;1281;p39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2" name="Google Shape;1282;p39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283" name="Google Shape;1283;p39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39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285" name="Google Shape;1285;p39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6" name="Google Shape;1286;p39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287" name="Google Shape;1287;p39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1288" name="Google Shape;1288;p39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9" name="Google Shape;1289;p39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290" name="Google Shape;1290;p39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1" name="Google Shape;1291;p39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292" name="Google Shape;1292;p39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3" name="Google Shape;1293;p39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294" name="Google Shape;1294;p39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5" name="Google Shape;1295;p39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1296" name="Google Shape;1296;p39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39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1298" name="Google Shape;1298;p39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9" name="Google Shape;1299;p39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1300" name="Google Shape;1300;p39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39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1302" name="Google Shape;1302;p39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3" name="Google Shape;1303;p39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1304" name="Google Shape;1304;p39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305" name="Google Shape;1305;p39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39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39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39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39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39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311" name="Google Shape;1311;p39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312" name="Google Shape;1312;p39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1313" name="Google Shape;1313;p39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4" name="Google Shape;1314;p39"/>
          <p:cNvCxnSpPr>
            <a:stCxn id="1305" idx="2"/>
            <a:endCxn id="1313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5" name="Google Shape;1315;p39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316" name="Google Shape;1316;p39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317" name="Google Shape;1317;p39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18" name="Google Shape;1318;p39"/>
          <p:cNvCxnSpPr>
            <a:stCxn id="1305" idx="3"/>
            <a:endCxn id="1317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319" name="Google Shape;1319;p39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1320" name="Google Shape;1320;p39"/>
          <p:cNvSpPr/>
          <p:nvPr/>
        </p:nvSpPr>
        <p:spPr>
          <a:xfrm rot="5400000">
            <a:off x="320575" y="3196625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39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322" name="Google Shape;1322;p39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323" name="Google Shape;1323;p39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1324" name="Google Shape;1324;p39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5" name="Google Shape;1325;p39"/>
          <p:cNvSpPr/>
          <p:nvPr/>
        </p:nvSpPr>
        <p:spPr>
          <a:xfrm>
            <a:off x="1770775" y="3924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39"/>
          <p:cNvSpPr txBox="1"/>
          <p:nvPr/>
        </p:nvSpPr>
        <p:spPr>
          <a:xfrm>
            <a:off x="564950" y="3785800"/>
            <a:ext cx="649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</a:t>
            </a:r>
            <a:endParaRPr sz="1000"/>
          </a:p>
        </p:txBody>
      </p:sp>
      <p:cxnSp>
        <p:nvCxnSpPr>
          <p:cNvPr id="1327" name="Google Shape;1327;p39"/>
          <p:cNvCxnSpPr/>
          <p:nvPr/>
        </p:nvCxnSpPr>
        <p:spPr>
          <a:xfrm flipH="1" rot="-5400000">
            <a:off x="663325" y="2940042"/>
            <a:ext cx="807600" cy="1407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328" name="Google Shape;1328;p39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329" name="Google Shape;1329;p39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330" name="Google Shape;1330;p39"/>
          <p:cNvSpPr/>
          <p:nvPr/>
        </p:nvSpPr>
        <p:spPr>
          <a:xfrm>
            <a:off x="393000" y="31792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39"/>
          <p:cNvSpPr/>
          <p:nvPr/>
        </p:nvSpPr>
        <p:spPr>
          <a:xfrm>
            <a:off x="4216650" y="2355675"/>
            <a:ext cx="35757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32" name="Google Shape;1332;p39"/>
          <p:cNvCxnSpPr/>
          <p:nvPr/>
        </p:nvCxnSpPr>
        <p:spPr>
          <a:xfrm rot="-5400000">
            <a:off x="2092200" y="1054750"/>
            <a:ext cx="780600" cy="3468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333" name="Google Shape;1333;p39"/>
          <p:cNvSpPr txBox="1"/>
          <p:nvPr/>
        </p:nvSpPr>
        <p:spPr>
          <a:xfrm>
            <a:off x="7761949" y="2252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1x30</a:t>
            </a:r>
            <a:endParaRPr sz="600"/>
          </a:p>
        </p:txBody>
      </p:sp>
      <p:sp>
        <p:nvSpPr>
          <p:cNvPr id="1334" name="Google Shape;1334;p39"/>
          <p:cNvSpPr txBox="1"/>
          <p:nvPr/>
        </p:nvSpPr>
        <p:spPr>
          <a:xfrm>
            <a:off x="4426138" y="24472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335" name="Google Shape;1335;p39"/>
          <p:cNvSpPr txBox="1"/>
          <p:nvPr/>
        </p:nvSpPr>
        <p:spPr>
          <a:xfrm>
            <a:off x="5059063" y="2480700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5</a:t>
            </a:r>
            <a:endParaRPr sz="600"/>
          </a:p>
        </p:txBody>
      </p:sp>
      <p:sp>
        <p:nvSpPr>
          <p:cNvPr id="1336" name="Google Shape;1336;p39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337" name="Google Shape;1337;p39"/>
          <p:cNvSpPr/>
          <p:nvPr/>
        </p:nvSpPr>
        <p:spPr>
          <a:xfrm>
            <a:off x="5502542" y="2355675"/>
            <a:ext cx="2274600" cy="858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39"/>
          <p:cNvSpPr txBox="1"/>
          <p:nvPr/>
        </p:nvSpPr>
        <p:spPr>
          <a:xfrm>
            <a:off x="4989185" y="49418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339" name="Google Shape;1339;p39"/>
          <p:cNvSpPr txBox="1"/>
          <p:nvPr/>
        </p:nvSpPr>
        <p:spPr>
          <a:xfrm>
            <a:off x="6513807" y="2480700"/>
            <a:ext cx="303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</a:t>
            </a:r>
            <a:endParaRPr sz="600"/>
          </a:p>
        </p:txBody>
      </p:sp>
      <p:cxnSp>
        <p:nvCxnSpPr>
          <p:cNvPr id="1340" name="Google Shape;1340;p39"/>
          <p:cNvCxnSpPr>
            <a:stCxn id="1341" idx="0"/>
          </p:cNvCxnSpPr>
          <p:nvPr/>
        </p:nvCxnSpPr>
        <p:spPr>
          <a:xfrm rot="-5400000">
            <a:off x="5466782" y="2158725"/>
            <a:ext cx="144300" cy="2496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342" name="Google Shape;1342;p39"/>
          <p:cNvSpPr txBox="1"/>
          <p:nvPr/>
        </p:nvSpPr>
        <p:spPr>
          <a:xfrm>
            <a:off x="5588464" y="2067799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 confidence </a:t>
            </a:r>
            <a:endParaRPr sz="600"/>
          </a:p>
        </p:txBody>
      </p:sp>
      <p:sp>
        <p:nvSpPr>
          <p:cNvPr id="1341" name="Google Shape;1341;p39"/>
          <p:cNvSpPr/>
          <p:nvPr/>
        </p:nvSpPr>
        <p:spPr>
          <a:xfrm>
            <a:off x="5365832" y="2355675"/>
            <a:ext cx="96600" cy="858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3" name="Google Shape;1343;p39"/>
          <p:cNvCxnSpPr/>
          <p:nvPr/>
        </p:nvCxnSpPr>
        <p:spPr>
          <a:xfrm flipH="1" rot="-5400000">
            <a:off x="5372132" y="2483475"/>
            <a:ext cx="362400" cy="278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4" name="Google Shape;1344;p39"/>
          <p:cNvCxnSpPr/>
          <p:nvPr/>
        </p:nvCxnSpPr>
        <p:spPr>
          <a:xfrm rot="5400000">
            <a:off x="5995592" y="2149425"/>
            <a:ext cx="352200" cy="936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5" name="Google Shape;1345;p39"/>
          <p:cNvSpPr txBox="1"/>
          <p:nvPr/>
        </p:nvSpPr>
        <p:spPr>
          <a:xfrm>
            <a:off x="5406153" y="275331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MUL</a:t>
            </a:r>
            <a:endParaRPr sz="600"/>
          </a:p>
        </p:txBody>
      </p:sp>
      <p:sp>
        <p:nvSpPr>
          <p:cNvPr id="1346" name="Google Shape;1346;p39"/>
          <p:cNvSpPr/>
          <p:nvPr/>
        </p:nvSpPr>
        <p:spPr>
          <a:xfrm rot="5400000">
            <a:off x="4023768" y="38339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39"/>
          <p:cNvSpPr txBox="1"/>
          <p:nvPr/>
        </p:nvSpPr>
        <p:spPr>
          <a:xfrm>
            <a:off x="5251375" y="3751900"/>
            <a:ext cx="1101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scores for bb2</a:t>
            </a:r>
            <a:endParaRPr sz="600"/>
          </a:p>
        </p:txBody>
      </p:sp>
      <p:cxnSp>
        <p:nvCxnSpPr>
          <p:cNvPr id="1348" name="Google Shape;1348;p39"/>
          <p:cNvCxnSpPr/>
          <p:nvPr/>
        </p:nvCxnSpPr>
        <p:spPr>
          <a:xfrm rot="10800000">
            <a:off x="5400325" y="2809975"/>
            <a:ext cx="3060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9" name="Google Shape;1349;p39"/>
          <p:cNvSpPr txBox="1"/>
          <p:nvPr/>
        </p:nvSpPr>
        <p:spPr>
          <a:xfrm>
            <a:off x="6690375" y="3592275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Do this operation for each bbox in each grid cell</a:t>
            </a:r>
            <a:endParaRPr sz="1000"/>
          </a:p>
        </p:txBody>
      </p:sp>
      <p:sp>
        <p:nvSpPr>
          <p:cNvPr id="1350" name="Google Shape;1350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40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40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40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358" name="Google Shape;1358;p40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59" name="Google Shape;1359;p40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360" name="Google Shape;1360;p40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40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362" name="Google Shape;1362;p40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3" name="Google Shape;1363;p40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364" name="Google Shape;1364;p40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1365" name="Google Shape;1365;p40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6" name="Google Shape;1366;p40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367" name="Google Shape;1367;p40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8" name="Google Shape;1368;p40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369" name="Google Shape;1369;p40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0" name="Google Shape;1370;p40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371" name="Google Shape;1371;p40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2" name="Google Shape;1372;p40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1373" name="Google Shape;1373;p40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40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1375" name="Google Shape;1375;p40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6" name="Google Shape;1376;p40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1377" name="Google Shape;1377;p40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40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1379" name="Google Shape;1379;p40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80" name="Google Shape;1380;p40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1381" name="Google Shape;1381;p40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382" name="Google Shape;1382;p40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40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40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40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0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0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388" name="Google Shape;1388;p40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389" name="Google Shape;1389;p40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1390" name="Google Shape;1390;p40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1" name="Google Shape;1391;p40"/>
          <p:cNvCxnSpPr>
            <a:stCxn id="1382" idx="2"/>
            <a:endCxn id="1390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2" name="Google Shape;1392;p40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393" name="Google Shape;1393;p40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394" name="Google Shape;1394;p40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5" name="Google Shape;1395;p40"/>
          <p:cNvCxnSpPr>
            <a:stCxn id="1382" idx="3"/>
            <a:endCxn id="1394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396" name="Google Shape;1396;p40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1397" name="Google Shape;1397;p40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398" name="Google Shape;1398;p40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399" name="Google Shape;1399;p40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1400" name="Google Shape;1400;p40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1" name="Google Shape;1401;p40"/>
          <p:cNvSpPr txBox="1"/>
          <p:nvPr/>
        </p:nvSpPr>
        <p:spPr>
          <a:xfrm>
            <a:off x="275625" y="3620925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 (1, 1)</a:t>
            </a:r>
            <a:endParaRPr sz="1000"/>
          </a:p>
        </p:txBody>
      </p:sp>
      <p:sp>
        <p:nvSpPr>
          <p:cNvPr id="1402" name="Google Shape;1402;p40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403" name="Google Shape;1403;p40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404" name="Google Shape;1404;p40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405" name="Google Shape;1405;p40"/>
          <p:cNvSpPr/>
          <p:nvPr/>
        </p:nvSpPr>
        <p:spPr>
          <a:xfrm rot="5400000">
            <a:off x="273275" y="2949200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40"/>
          <p:cNvSpPr/>
          <p:nvPr/>
        </p:nvSpPr>
        <p:spPr>
          <a:xfrm>
            <a:off x="363475" y="2918000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40"/>
          <p:cNvSpPr/>
          <p:nvPr/>
        </p:nvSpPr>
        <p:spPr>
          <a:xfrm>
            <a:off x="1518400" y="2917995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8" name="Google Shape;1408;p40"/>
          <p:cNvCxnSpPr>
            <a:stCxn id="1405" idx="4"/>
            <a:endCxn id="1407" idx="2"/>
          </p:cNvCxnSpPr>
          <p:nvPr/>
        </p:nvCxnSpPr>
        <p:spPr>
          <a:xfrm>
            <a:off x="304475" y="2960900"/>
            <a:ext cx="1340400" cy="203400"/>
          </a:xfrm>
          <a:prstGeom prst="curvedConnector4">
            <a:avLst>
              <a:gd fmla="val -17765" name="adj1"/>
              <a:gd fmla="val 317957" name="adj2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409" name="Google Shape;1409;p40"/>
          <p:cNvSpPr/>
          <p:nvPr/>
        </p:nvSpPr>
        <p:spPr>
          <a:xfrm rot="5400000">
            <a:off x="3629543" y="3746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40"/>
          <p:cNvSpPr/>
          <p:nvPr/>
        </p:nvSpPr>
        <p:spPr>
          <a:xfrm rot="5400000">
            <a:off x="38196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40"/>
          <p:cNvSpPr txBox="1"/>
          <p:nvPr/>
        </p:nvSpPr>
        <p:spPr>
          <a:xfrm>
            <a:off x="461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412" name="Google Shape;1412;p40"/>
          <p:cNvSpPr txBox="1"/>
          <p:nvPr/>
        </p:nvSpPr>
        <p:spPr>
          <a:xfrm>
            <a:off x="48098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413" name="Google Shape;1413;p40"/>
          <p:cNvSpPr/>
          <p:nvPr/>
        </p:nvSpPr>
        <p:spPr>
          <a:xfrm rot="5400000">
            <a:off x="4837500" y="2386675"/>
            <a:ext cx="62100" cy="1821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4" name="Google Shape;1414;p40"/>
          <p:cNvCxnSpPr>
            <a:stCxn id="1407" idx="0"/>
            <a:endCxn id="1413" idx="1"/>
          </p:cNvCxnSpPr>
          <p:nvPr/>
        </p:nvCxnSpPr>
        <p:spPr>
          <a:xfrm rot="-5400000">
            <a:off x="3021100" y="1070445"/>
            <a:ext cx="471300" cy="3223800"/>
          </a:xfrm>
          <a:prstGeom prst="curvedConnector3">
            <a:avLst>
              <a:gd fmla="val 150529" name="adj1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415" name="Google Shape;1415;p40"/>
          <p:cNvSpPr txBox="1"/>
          <p:nvPr/>
        </p:nvSpPr>
        <p:spPr>
          <a:xfrm>
            <a:off x="3020790" y="2142800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 bboxes for first cell (1, 1)</a:t>
            </a:r>
            <a:endParaRPr sz="600"/>
          </a:p>
        </p:txBody>
      </p:sp>
      <p:sp>
        <p:nvSpPr>
          <p:cNvPr id="1416" name="Google Shape;1416;p40"/>
          <p:cNvSpPr txBox="1"/>
          <p:nvPr/>
        </p:nvSpPr>
        <p:spPr>
          <a:xfrm>
            <a:off x="4588652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417" name="Google Shape;1417;p40"/>
          <p:cNvSpPr txBox="1"/>
          <p:nvPr/>
        </p:nvSpPr>
        <p:spPr>
          <a:xfrm>
            <a:off x="4780117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418" name="Google Shape;141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41"/>
          <p:cNvSpPr txBox="1"/>
          <p:nvPr/>
        </p:nvSpPr>
        <p:spPr>
          <a:xfrm>
            <a:off x="4994801" y="2448600"/>
            <a:ext cx="336000" cy="2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424" name="Google Shape;1424;p41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41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6" name="Google Shape;1426;p41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427" name="Google Shape;1427;p41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8" name="Google Shape;1428;p41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429" name="Google Shape;1429;p41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41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431" name="Google Shape;1431;p41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2" name="Google Shape;1432;p41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433" name="Google Shape;1433;p41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1434" name="Google Shape;1434;p41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5" name="Google Shape;1435;p41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436" name="Google Shape;1436;p41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7" name="Google Shape;1437;p41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438" name="Google Shape;1438;p41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9" name="Google Shape;1439;p41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440" name="Google Shape;1440;p41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1" name="Google Shape;1441;p41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1442" name="Google Shape;1442;p41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41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1444" name="Google Shape;1444;p41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5" name="Google Shape;1445;p41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1446" name="Google Shape;1446;p41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41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1448" name="Google Shape;1448;p41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9" name="Google Shape;1449;p41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1450" name="Google Shape;1450;p41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451" name="Google Shape;1451;p41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41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41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41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41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41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457" name="Google Shape;1457;p41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458" name="Google Shape;1458;p41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1459" name="Google Shape;1459;p41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0" name="Google Shape;1460;p41"/>
          <p:cNvCxnSpPr>
            <a:stCxn id="1451" idx="2"/>
            <a:endCxn id="1459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1" name="Google Shape;1461;p41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462" name="Google Shape;1462;p41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463" name="Google Shape;1463;p41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64" name="Google Shape;1464;p41"/>
          <p:cNvCxnSpPr>
            <a:stCxn id="1451" idx="3"/>
            <a:endCxn id="1463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465" name="Google Shape;1465;p41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1466" name="Google Shape;1466;p41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467" name="Google Shape;1467;p41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468" name="Google Shape;1468;p41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1469" name="Google Shape;1469;p41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0" name="Google Shape;1470;p41"/>
          <p:cNvSpPr txBox="1"/>
          <p:nvPr/>
        </p:nvSpPr>
        <p:spPr>
          <a:xfrm>
            <a:off x="275625" y="3620925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 (1, 2)</a:t>
            </a:r>
            <a:endParaRPr sz="1000"/>
          </a:p>
        </p:txBody>
      </p:sp>
      <p:sp>
        <p:nvSpPr>
          <p:cNvPr id="1471" name="Google Shape;1471;p41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472" name="Google Shape;1472;p41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473" name="Google Shape;1473;p41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474" name="Google Shape;1474;p41"/>
          <p:cNvSpPr/>
          <p:nvPr/>
        </p:nvSpPr>
        <p:spPr>
          <a:xfrm rot="5400000">
            <a:off x="336454" y="3012378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41"/>
          <p:cNvSpPr/>
          <p:nvPr/>
        </p:nvSpPr>
        <p:spPr>
          <a:xfrm>
            <a:off x="398500" y="2989725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41"/>
          <p:cNvSpPr/>
          <p:nvPr/>
        </p:nvSpPr>
        <p:spPr>
          <a:xfrm>
            <a:off x="1772325" y="2909470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7" name="Google Shape;1477;p41"/>
          <p:cNvCxnSpPr>
            <a:stCxn id="1474" idx="4"/>
            <a:endCxn id="1476" idx="2"/>
          </p:cNvCxnSpPr>
          <p:nvPr/>
        </p:nvCxnSpPr>
        <p:spPr>
          <a:xfrm>
            <a:off x="367654" y="3024078"/>
            <a:ext cx="1531200" cy="131700"/>
          </a:xfrm>
          <a:prstGeom prst="curvedConnector4">
            <a:avLst>
              <a:gd fmla="val -15552" name="adj1"/>
              <a:gd fmla="val 280802" name="adj2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478" name="Google Shape;1478;p41"/>
          <p:cNvSpPr/>
          <p:nvPr/>
        </p:nvSpPr>
        <p:spPr>
          <a:xfrm rot="5400000">
            <a:off x="3629543" y="3746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41"/>
          <p:cNvSpPr/>
          <p:nvPr/>
        </p:nvSpPr>
        <p:spPr>
          <a:xfrm rot="5400000">
            <a:off x="38196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41"/>
          <p:cNvSpPr txBox="1"/>
          <p:nvPr/>
        </p:nvSpPr>
        <p:spPr>
          <a:xfrm>
            <a:off x="461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481" name="Google Shape;1481;p41"/>
          <p:cNvSpPr txBox="1"/>
          <p:nvPr/>
        </p:nvSpPr>
        <p:spPr>
          <a:xfrm>
            <a:off x="48098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482" name="Google Shape;1482;p41"/>
          <p:cNvSpPr txBox="1"/>
          <p:nvPr/>
        </p:nvSpPr>
        <p:spPr>
          <a:xfrm>
            <a:off x="3175938" y="2151642"/>
            <a:ext cx="1263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 bboxes for second cell (1, 2)</a:t>
            </a:r>
            <a:endParaRPr sz="600"/>
          </a:p>
        </p:txBody>
      </p:sp>
      <p:sp>
        <p:nvSpPr>
          <p:cNvPr id="1483" name="Google Shape;1483;p41"/>
          <p:cNvSpPr/>
          <p:nvPr/>
        </p:nvSpPr>
        <p:spPr>
          <a:xfrm rot="5400000">
            <a:off x="40097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41"/>
          <p:cNvSpPr/>
          <p:nvPr/>
        </p:nvSpPr>
        <p:spPr>
          <a:xfrm rot="5400000">
            <a:off x="41998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41"/>
          <p:cNvSpPr txBox="1"/>
          <p:nvPr/>
        </p:nvSpPr>
        <p:spPr>
          <a:xfrm>
            <a:off x="5179661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486" name="Google Shape;1486;p41"/>
          <p:cNvSpPr/>
          <p:nvPr/>
        </p:nvSpPr>
        <p:spPr>
          <a:xfrm rot="5400000">
            <a:off x="5208600" y="2387050"/>
            <a:ext cx="62100" cy="1821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87" name="Google Shape;1487;p41"/>
          <p:cNvCxnSpPr>
            <a:stCxn id="1476" idx="0"/>
            <a:endCxn id="1486" idx="1"/>
          </p:cNvCxnSpPr>
          <p:nvPr/>
        </p:nvCxnSpPr>
        <p:spPr>
          <a:xfrm rot="-5400000">
            <a:off x="3338025" y="1007920"/>
            <a:ext cx="462300" cy="3340800"/>
          </a:xfrm>
          <a:prstGeom prst="curvedConnector3">
            <a:avLst>
              <a:gd fmla="val 151535" name="adj1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488" name="Google Shape;1488;p41"/>
          <p:cNvSpPr txBox="1"/>
          <p:nvPr/>
        </p:nvSpPr>
        <p:spPr>
          <a:xfrm>
            <a:off x="4588652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489" name="Google Shape;1489;p41"/>
          <p:cNvSpPr txBox="1"/>
          <p:nvPr/>
        </p:nvSpPr>
        <p:spPr>
          <a:xfrm>
            <a:off x="4780117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490" name="Google Shape;1490;p41"/>
          <p:cNvSpPr txBox="1"/>
          <p:nvPr/>
        </p:nvSpPr>
        <p:spPr>
          <a:xfrm>
            <a:off x="4969197" y="486153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491" name="Google Shape;1491;p41"/>
          <p:cNvSpPr txBox="1"/>
          <p:nvPr/>
        </p:nvSpPr>
        <p:spPr>
          <a:xfrm>
            <a:off x="5160661" y="486153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492" name="Google Shape;149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04" name="Google Shape;104;p15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pic>
        <p:nvPicPr>
          <p:cNvPr descr="dog.jpg" id="105" name="Google Shape;105;p15"/>
          <p:cNvPicPr preferRelativeResize="0"/>
          <p:nvPr/>
        </p:nvPicPr>
        <p:blipFill rotWithShape="1">
          <a:blip r:embed="rId3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42"/>
          <p:cNvSpPr txBox="1"/>
          <p:nvPr/>
        </p:nvSpPr>
        <p:spPr>
          <a:xfrm>
            <a:off x="4994801" y="2448600"/>
            <a:ext cx="336000" cy="2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498" name="Google Shape;1498;p42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42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42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501" name="Google Shape;1501;p42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2" name="Google Shape;1502;p42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503" name="Google Shape;1503;p42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42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505" name="Google Shape;1505;p42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6" name="Google Shape;1506;p42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507" name="Google Shape;1507;p42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1508" name="Google Shape;1508;p42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9" name="Google Shape;1509;p42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510" name="Google Shape;1510;p42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1" name="Google Shape;1511;p42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512" name="Google Shape;1512;p42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3" name="Google Shape;1513;p42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514" name="Google Shape;1514;p42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5" name="Google Shape;1515;p42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1516" name="Google Shape;1516;p42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42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1518" name="Google Shape;1518;p42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9" name="Google Shape;1519;p42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1520" name="Google Shape;1520;p42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42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1522" name="Google Shape;1522;p42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3" name="Google Shape;1523;p42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1524" name="Google Shape;1524;p42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525" name="Google Shape;1525;p42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42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42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42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42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42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531" name="Google Shape;1531;p42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532" name="Google Shape;1532;p42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1533" name="Google Shape;1533;p42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4" name="Google Shape;1534;p42"/>
          <p:cNvCxnSpPr>
            <a:stCxn id="1525" idx="2"/>
            <a:endCxn id="1533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5" name="Google Shape;1535;p42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536" name="Google Shape;1536;p42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537" name="Google Shape;1537;p42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8" name="Google Shape;1538;p42"/>
          <p:cNvCxnSpPr>
            <a:stCxn id="1525" idx="3"/>
            <a:endCxn id="1537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539" name="Google Shape;1539;p42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1540" name="Google Shape;1540;p42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541" name="Google Shape;1541;p42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542" name="Google Shape;1542;p42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1543" name="Google Shape;1543;p42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4" name="Google Shape;1544;p42"/>
          <p:cNvSpPr txBox="1"/>
          <p:nvPr/>
        </p:nvSpPr>
        <p:spPr>
          <a:xfrm>
            <a:off x="393375" y="4122250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 (7, 7)</a:t>
            </a:r>
            <a:endParaRPr sz="1000"/>
          </a:p>
        </p:txBody>
      </p:sp>
      <p:sp>
        <p:nvSpPr>
          <p:cNvPr id="1545" name="Google Shape;1545;p42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546" name="Google Shape;1546;p42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547" name="Google Shape;1547;p42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548" name="Google Shape;1548;p42"/>
          <p:cNvSpPr/>
          <p:nvPr/>
        </p:nvSpPr>
        <p:spPr>
          <a:xfrm rot="5400000">
            <a:off x="3629543" y="3746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9" name="Google Shape;1549;p42"/>
          <p:cNvSpPr/>
          <p:nvPr/>
        </p:nvSpPr>
        <p:spPr>
          <a:xfrm rot="5400000">
            <a:off x="38196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42"/>
          <p:cNvSpPr txBox="1"/>
          <p:nvPr/>
        </p:nvSpPr>
        <p:spPr>
          <a:xfrm>
            <a:off x="461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551" name="Google Shape;1551;p42"/>
          <p:cNvSpPr txBox="1"/>
          <p:nvPr/>
        </p:nvSpPr>
        <p:spPr>
          <a:xfrm>
            <a:off x="48098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552" name="Google Shape;1552;p42"/>
          <p:cNvSpPr/>
          <p:nvPr/>
        </p:nvSpPr>
        <p:spPr>
          <a:xfrm rot="5400000">
            <a:off x="40097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42"/>
          <p:cNvSpPr/>
          <p:nvPr/>
        </p:nvSpPr>
        <p:spPr>
          <a:xfrm rot="5400000">
            <a:off x="41998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42"/>
          <p:cNvSpPr txBox="1"/>
          <p:nvPr/>
        </p:nvSpPr>
        <p:spPr>
          <a:xfrm>
            <a:off x="5179661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555" name="Google Shape;1555;p42"/>
          <p:cNvSpPr/>
          <p:nvPr/>
        </p:nvSpPr>
        <p:spPr>
          <a:xfrm>
            <a:off x="482240" y="3335025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6" name="Google Shape;1556;p42"/>
          <p:cNvSpPr/>
          <p:nvPr/>
        </p:nvSpPr>
        <p:spPr>
          <a:xfrm>
            <a:off x="3061556" y="4437943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7" name="Google Shape;1557;p42"/>
          <p:cNvCxnSpPr>
            <a:endCxn id="1556" idx="2"/>
          </p:cNvCxnSpPr>
          <p:nvPr/>
        </p:nvCxnSpPr>
        <p:spPr>
          <a:xfrm>
            <a:off x="429806" y="3359743"/>
            <a:ext cx="2758200" cy="1324500"/>
          </a:xfrm>
          <a:prstGeom prst="curvedConnector4">
            <a:avLst>
              <a:gd fmla="val -1654" name="adj1"/>
              <a:gd fmla="val 117978" name="adj2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558" name="Google Shape;1558;p42"/>
          <p:cNvSpPr/>
          <p:nvPr/>
        </p:nvSpPr>
        <p:spPr>
          <a:xfrm rot="5400000">
            <a:off x="4389943" y="37479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42"/>
          <p:cNvSpPr/>
          <p:nvPr/>
        </p:nvSpPr>
        <p:spPr>
          <a:xfrm rot="5400000">
            <a:off x="4580043" y="37479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42"/>
          <p:cNvSpPr/>
          <p:nvPr/>
        </p:nvSpPr>
        <p:spPr>
          <a:xfrm rot="5400000">
            <a:off x="4770143" y="37510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42"/>
          <p:cNvSpPr/>
          <p:nvPr/>
        </p:nvSpPr>
        <p:spPr>
          <a:xfrm rot="5400000">
            <a:off x="4960243" y="37517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42"/>
          <p:cNvSpPr/>
          <p:nvPr/>
        </p:nvSpPr>
        <p:spPr>
          <a:xfrm rot="5400000">
            <a:off x="5150343" y="37517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42"/>
          <p:cNvSpPr txBox="1"/>
          <p:nvPr/>
        </p:nvSpPr>
        <p:spPr>
          <a:xfrm>
            <a:off x="6434850" y="35526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564" name="Google Shape;1564;p42"/>
          <p:cNvSpPr/>
          <p:nvPr/>
        </p:nvSpPr>
        <p:spPr>
          <a:xfrm rot="5400000">
            <a:off x="5772843" y="37517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42"/>
          <p:cNvSpPr/>
          <p:nvPr/>
        </p:nvSpPr>
        <p:spPr>
          <a:xfrm rot="5400000">
            <a:off x="5962943" y="37525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42"/>
          <p:cNvSpPr/>
          <p:nvPr/>
        </p:nvSpPr>
        <p:spPr>
          <a:xfrm rot="5400000">
            <a:off x="6153043" y="37525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42"/>
          <p:cNvSpPr/>
          <p:nvPr/>
        </p:nvSpPr>
        <p:spPr>
          <a:xfrm rot="5400000">
            <a:off x="6343143" y="37556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42"/>
          <p:cNvSpPr/>
          <p:nvPr/>
        </p:nvSpPr>
        <p:spPr>
          <a:xfrm rot="5400000">
            <a:off x="6533243" y="37563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42"/>
          <p:cNvSpPr/>
          <p:nvPr/>
        </p:nvSpPr>
        <p:spPr>
          <a:xfrm rot="5400000">
            <a:off x="6723343" y="37563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42"/>
          <p:cNvSpPr txBox="1"/>
          <p:nvPr/>
        </p:nvSpPr>
        <p:spPr>
          <a:xfrm>
            <a:off x="748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571" name="Google Shape;1571;p42"/>
          <p:cNvSpPr txBox="1"/>
          <p:nvPr/>
        </p:nvSpPr>
        <p:spPr>
          <a:xfrm>
            <a:off x="7693246" y="244667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572" name="Google Shape;1572;p42"/>
          <p:cNvSpPr/>
          <p:nvPr/>
        </p:nvSpPr>
        <p:spPr>
          <a:xfrm rot="5400000">
            <a:off x="7747750" y="2386675"/>
            <a:ext cx="62100" cy="1821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73" name="Google Shape;1573;p42"/>
          <p:cNvCxnSpPr>
            <a:stCxn id="1556" idx="3"/>
            <a:endCxn id="1572" idx="1"/>
          </p:cNvCxnSpPr>
          <p:nvPr/>
        </p:nvCxnSpPr>
        <p:spPr>
          <a:xfrm flipH="1" rot="10800000">
            <a:off x="3314456" y="2446693"/>
            <a:ext cx="4464300" cy="2114400"/>
          </a:xfrm>
          <a:prstGeom prst="curvedConnector4">
            <a:avLst>
              <a:gd fmla="val 48981" name="adj1"/>
              <a:gd fmla="val 111263" name="adj2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574" name="Google Shape;1574;p42"/>
          <p:cNvSpPr txBox="1"/>
          <p:nvPr/>
        </p:nvSpPr>
        <p:spPr>
          <a:xfrm>
            <a:off x="6430950" y="2166140"/>
            <a:ext cx="1272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 bboxes for last cell (7, 7)</a:t>
            </a:r>
            <a:endParaRPr sz="600"/>
          </a:p>
        </p:txBody>
      </p:sp>
      <p:sp>
        <p:nvSpPr>
          <p:cNvPr id="1575" name="Google Shape;1575;p42"/>
          <p:cNvSpPr/>
          <p:nvPr/>
        </p:nvSpPr>
        <p:spPr>
          <a:xfrm rot="5400000">
            <a:off x="398675" y="3348160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42"/>
          <p:cNvSpPr txBox="1"/>
          <p:nvPr/>
        </p:nvSpPr>
        <p:spPr>
          <a:xfrm>
            <a:off x="4588652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77" name="Google Shape;1577;p42"/>
          <p:cNvSpPr txBox="1"/>
          <p:nvPr/>
        </p:nvSpPr>
        <p:spPr>
          <a:xfrm>
            <a:off x="4780117" y="4865664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78" name="Google Shape;1578;p42"/>
          <p:cNvSpPr txBox="1"/>
          <p:nvPr/>
        </p:nvSpPr>
        <p:spPr>
          <a:xfrm>
            <a:off x="4969197" y="486153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79" name="Google Shape;1579;p42"/>
          <p:cNvSpPr txBox="1"/>
          <p:nvPr/>
        </p:nvSpPr>
        <p:spPr>
          <a:xfrm>
            <a:off x="5160661" y="486153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0" name="Google Shape;1580;p42"/>
          <p:cNvSpPr txBox="1"/>
          <p:nvPr/>
        </p:nvSpPr>
        <p:spPr>
          <a:xfrm>
            <a:off x="5353330" y="486568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1" name="Google Shape;1581;p42"/>
          <p:cNvSpPr txBox="1"/>
          <p:nvPr/>
        </p:nvSpPr>
        <p:spPr>
          <a:xfrm>
            <a:off x="5544795" y="4865681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2" name="Google Shape;1582;p42"/>
          <p:cNvSpPr txBox="1"/>
          <p:nvPr/>
        </p:nvSpPr>
        <p:spPr>
          <a:xfrm>
            <a:off x="5733875" y="4861549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3" name="Google Shape;1583;p42"/>
          <p:cNvSpPr txBox="1"/>
          <p:nvPr/>
        </p:nvSpPr>
        <p:spPr>
          <a:xfrm>
            <a:off x="5925339" y="4861549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4" name="Google Shape;1584;p42"/>
          <p:cNvSpPr txBox="1"/>
          <p:nvPr/>
        </p:nvSpPr>
        <p:spPr>
          <a:xfrm>
            <a:off x="6739331" y="4865160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5" name="Google Shape;1585;p42"/>
          <p:cNvSpPr txBox="1"/>
          <p:nvPr/>
        </p:nvSpPr>
        <p:spPr>
          <a:xfrm>
            <a:off x="6930795" y="4865160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6" name="Google Shape;1586;p42"/>
          <p:cNvSpPr txBox="1"/>
          <p:nvPr/>
        </p:nvSpPr>
        <p:spPr>
          <a:xfrm>
            <a:off x="7119875" y="4861027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7" name="Google Shape;1587;p42"/>
          <p:cNvSpPr txBox="1"/>
          <p:nvPr/>
        </p:nvSpPr>
        <p:spPr>
          <a:xfrm>
            <a:off x="7311340" y="4861027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8" name="Google Shape;1588;p42"/>
          <p:cNvSpPr txBox="1"/>
          <p:nvPr/>
        </p:nvSpPr>
        <p:spPr>
          <a:xfrm>
            <a:off x="7502761" y="486154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89" name="Google Shape;1589;p42"/>
          <p:cNvSpPr txBox="1"/>
          <p:nvPr/>
        </p:nvSpPr>
        <p:spPr>
          <a:xfrm>
            <a:off x="7711779" y="4861027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90" name="Google Shape;1590;p42"/>
          <p:cNvSpPr txBox="1"/>
          <p:nvPr/>
        </p:nvSpPr>
        <p:spPr>
          <a:xfrm>
            <a:off x="6136711" y="4852656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591" name="Google Shape;1591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43"/>
          <p:cNvSpPr txBox="1"/>
          <p:nvPr/>
        </p:nvSpPr>
        <p:spPr>
          <a:xfrm>
            <a:off x="4994801" y="2448600"/>
            <a:ext cx="336000" cy="2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597" name="Google Shape;1597;p43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43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43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600" name="Google Shape;1600;p43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1" name="Google Shape;1601;p43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602" name="Google Shape;1602;p43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43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604" name="Google Shape;1604;p43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5" name="Google Shape;1605;p43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606" name="Google Shape;1606;p43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1607" name="Google Shape;1607;p43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8" name="Google Shape;1608;p43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609" name="Google Shape;1609;p43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0" name="Google Shape;1610;p43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611" name="Google Shape;1611;p43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2" name="Google Shape;1612;p43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cxnSp>
        <p:nvCxnSpPr>
          <p:cNvPr id="1613" name="Google Shape;1613;p43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4" name="Google Shape;1614;p43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1615" name="Google Shape;1615;p43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43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cxnSp>
        <p:nvCxnSpPr>
          <p:cNvPr id="1617" name="Google Shape;1617;p43"/>
          <p:cNvCxnSpPr/>
          <p:nvPr/>
        </p:nvCxnSpPr>
        <p:spPr>
          <a:xfrm flipH="1" rot="10800000">
            <a:off x="6941047" y="1004635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8" name="Google Shape;1618;p43"/>
          <p:cNvSpPr txBox="1"/>
          <p:nvPr/>
        </p:nvSpPr>
        <p:spPr>
          <a:xfrm>
            <a:off x="6906456" y="764853"/>
            <a:ext cx="3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</a:t>
            </a:r>
            <a:endParaRPr sz="600"/>
          </a:p>
        </p:txBody>
      </p:sp>
      <p:sp>
        <p:nvSpPr>
          <p:cNvPr id="1619" name="Google Shape;1619;p43"/>
          <p:cNvSpPr/>
          <p:nvPr/>
        </p:nvSpPr>
        <p:spPr>
          <a:xfrm>
            <a:off x="7251565" y="588383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43"/>
          <p:cNvSpPr txBox="1"/>
          <p:nvPr/>
        </p:nvSpPr>
        <p:spPr>
          <a:xfrm>
            <a:off x="7082783" y="1427464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1470x1</a:t>
            </a:r>
            <a:endParaRPr sz="600"/>
          </a:p>
        </p:txBody>
      </p:sp>
      <p:cxnSp>
        <p:nvCxnSpPr>
          <p:cNvPr id="1621" name="Google Shape;1621;p43"/>
          <p:cNvCxnSpPr/>
          <p:nvPr/>
        </p:nvCxnSpPr>
        <p:spPr>
          <a:xfrm flipH="1" rot="10800000">
            <a:off x="7400097" y="1004622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2" name="Google Shape;1622;p43"/>
          <p:cNvSpPr txBox="1"/>
          <p:nvPr/>
        </p:nvSpPr>
        <p:spPr>
          <a:xfrm>
            <a:off x="7251551" y="764850"/>
            <a:ext cx="496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Reshape</a:t>
            </a:r>
            <a:endParaRPr sz="600"/>
          </a:p>
        </p:txBody>
      </p:sp>
      <p:sp>
        <p:nvSpPr>
          <p:cNvPr id="1623" name="Google Shape;1623;p43"/>
          <p:cNvSpPr txBox="1"/>
          <p:nvPr/>
        </p:nvSpPr>
        <p:spPr>
          <a:xfrm>
            <a:off x="7623800" y="102277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624" name="Google Shape;1624;p43"/>
          <p:cNvSpPr/>
          <p:nvPr/>
        </p:nvSpPr>
        <p:spPr>
          <a:xfrm flipH="1">
            <a:off x="7673719" y="916875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43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43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43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43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43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630" name="Google Shape;1630;p43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631" name="Google Shape;1631;p43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model_2.png" id="1632" name="Google Shape;1632;p43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8252450" y="591625"/>
            <a:ext cx="875174" cy="883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3" name="Google Shape;1633;p43"/>
          <p:cNvCxnSpPr>
            <a:stCxn id="1624" idx="2"/>
            <a:endCxn id="1632" idx="1"/>
          </p:cNvCxnSpPr>
          <p:nvPr/>
        </p:nvCxnSpPr>
        <p:spPr>
          <a:xfrm flipH="1" rot="10800000">
            <a:off x="7977619" y="1033562"/>
            <a:ext cx="274800" cy="18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4" name="Google Shape;1634;p43"/>
          <p:cNvSpPr txBox="1"/>
          <p:nvPr/>
        </p:nvSpPr>
        <p:spPr>
          <a:xfrm>
            <a:off x="7813510" y="600725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635" name="Google Shape;1635;p43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636" name="Google Shape;1636;p43"/>
          <p:cNvSpPr/>
          <p:nvPr/>
        </p:nvSpPr>
        <p:spPr>
          <a:xfrm flipH="1">
            <a:off x="304472" y="2888050"/>
            <a:ext cx="902100" cy="546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7" name="Google Shape;1637;p43"/>
          <p:cNvCxnSpPr>
            <a:stCxn id="1624" idx="3"/>
            <a:endCxn id="1636" idx="0"/>
          </p:cNvCxnSpPr>
          <p:nvPr/>
        </p:nvCxnSpPr>
        <p:spPr>
          <a:xfrm rot="5400000">
            <a:off x="3368556" y="-1596375"/>
            <a:ext cx="1789200" cy="7179900"/>
          </a:xfrm>
          <a:prstGeom prst="bentConnector3">
            <a:avLst>
              <a:gd fmla="val 55788" name="adj1"/>
            </a:avLst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638" name="Google Shape;1638;p43"/>
          <p:cNvSpPr txBox="1"/>
          <p:nvPr/>
        </p:nvSpPr>
        <p:spPr>
          <a:xfrm>
            <a:off x="3582300" y="1824400"/>
            <a:ext cx="18804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Tensor values interpretation</a:t>
            </a:r>
            <a:endParaRPr sz="1000"/>
          </a:p>
        </p:txBody>
      </p:sp>
      <p:sp>
        <p:nvSpPr>
          <p:cNvPr id="1639" name="Google Shape;1639;p43"/>
          <p:cNvSpPr txBox="1"/>
          <p:nvPr/>
        </p:nvSpPr>
        <p:spPr>
          <a:xfrm>
            <a:off x="136107" y="2925482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640" name="Google Shape;1640;p43"/>
          <p:cNvSpPr txBox="1"/>
          <p:nvPr/>
        </p:nvSpPr>
        <p:spPr>
          <a:xfrm>
            <a:off x="244914" y="327319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641" name="Google Shape;1641;p43"/>
          <p:cNvSpPr txBox="1"/>
          <p:nvPr/>
        </p:nvSpPr>
        <p:spPr>
          <a:xfrm>
            <a:off x="682577" y="3351128"/>
            <a:ext cx="2748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30</a:t>
            </a:r>
            <a:endParaRPr sz="600"/>
          </a:p>
        </p:txBody>
      </p:sp>
      <p:pic>
        <p:nvPicPr>
          <p:cNvPr descr="model_2.png" id="1642" name="Google Shape;1642;p43"/>
          <p:cNvPicPr preferRelativeResize="0"/>
          <p:nvPr/>
        </p:nvPicPr>
        <p:blipFill rotWithShape="1">
          <a:blip r:embed="rId4">
            <a:alphaModFix/>
          </a:blip>
          <a:srcRect b="27466" l="0" r="72737" t="27299"/>
          <a:stretch/>
        </p:blipFill>
        <p:spPr>
          <a:xfrm>
            <a:off x="1518397" y="2888050"/>
            <a:ext cx="1826201" cy="18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3" name="Google Shape;1643;p43"/>
          <p:cNvSpPr txBox="1"/>
          <p:nvPr/>
        </p:nvSpPr>
        <p:spPr>
          <a:xfrm>
            <a:off x="393375" y="4122250"/>
            <a:ext cx="10887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grid cell (7, 7)</a:t>
            </a:r>
            <a:endParaRPr sz="1000"/>
          </a:p>
        </p:txBody>
      </p:sp>
      <p:sp>
        <p:nvSpPr>
          <p:cNvPr id="1644" name="Google Shape;1644;p43"/>
          <p:cNvSpPr txBox="1"/>
          <p:nvPr/>
        </p:nvSpPr>
        <p:spPr>
          <a:xfrm>
            <a:off x="2299925" y="4625524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645" name="Google Shape;1645;p43"/>
          <p:cNvSpPr txBox="1"/>
          <p:nvPr/>
        </p:nvSpPr>
        <p:spPr>
          <a:xfrm>
            <a:off x="1365314" y="3639686"/>
            <a:ext cx="224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</a:t>
            </a:r>
            <a:endParaRPr sz="600"/>
          </a:p>
        </p:txBody>
      </p:sp>
      <p:sp>
        <p:nvSpPr>
          <p:cNvPr id="1646" name="Google Shape;1646;p43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647" name="Google Shape;1647;p43"/>
          <p:cNvSpPr/>
          <p:nvPr/>
        </p:nvSpPr>
        <p:spPr>
          <a:xfrm rot="5400000">
            <a:off x="3629543" y="3746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43"/>
          <p:cNvSpPr/>
          <p:nvPr/>
        </p:nvSpPr>
        <p:spPr>
          <a:xfrm rot="5400000">
            <a:off x="38196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43"/>
          <p:cNvSpPr txBox="1"/>
          <p:nvPr/>
        </p:nvSpPr>
        <p:spPr>
          <a:xfrm>
            <a:off x="461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650" name="Google Shape;1650;p43"/>
          <p:cNvSpPr txBox="1"/>
          <p:nvPr/>
        </p:nvSpPr>
        <p:spPr>
          <a:xfrm>
            <a:off x="48098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651" name="Google Shape;1651;p43"/>
          <p:cNvSpPr/>
          <p:nvPr/>
        </p:nvSpPr>
        <p:spPr>
          <a:xfrm rot="5400000">
            <a:off x="40097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43"/>
          <p:cNvSpPr/>
          <p:nvPr/>
        </p:nvSpPr>
        <p:spPr>
          <a:xfrm rot="5400000">
            <a:off x="4199843" y="3747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43"/>
          <p:cNvSpPr txBox="1"/>
          <p:nvPr/>
        </p:nvSpPr>
        <p:spPr>
          <a:xfrm>
            <a:off x="5179661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654" name="Google Shape;1654;p43"/>
          <p:cNvSpPr/>
          <p:nvPr/>
        </p:nvSpPr>
        <p:spPr>
          <a:xfrm>
            <a:off x="482240" y="3335025"/>
            <a:ext cx="710700" cy="8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43"/>
          <p:cNvSpPr/>
          <p:nvPr/>
        </p:nvSpPr>
        <p:spPr>
          <a:xfrm>
            <a:off x="3061556" y="4437943"/>
            <a:ext cx="252900" cy="24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6" name="Google Shape;1656;p43"/>
          <p:cNvCxnSpPr>
            <a:endCxn id="1655" idx="2"/>
          </p:cNvCxnSpPr>
          <p:nvPr/>
        </p:nvCxnSpPr>
        <p:spPr>
          <a:xfrm>
            <a:off x="429806" y="3359743"/>
            <a:ext cx="2758200" cy="1324500"/>
          </a:xfrm>
          <a:prstGeom prst="curvedConnector4">
            <a:avLst>
              <a:gd fmla="val -1654" name="adj1"/>
              <a:gd fmla="val 117978" name="adj2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57" name="Google Shape;1657;p43"/>
          <p:cNvSpPr/>
          <p:nvPr/>
        </p:nvSpPr>
        <p:spPr>
          <a:xfrm rot="5400000">
            <a:off x="4389943" y="37479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43"/>
          <p:cNvSpPr/>
          <p:nvPr/>
        </p:nvSpPr>
        <p:spPr>
          <a:xfrm rot="5400000">
            <a:off x="4580043" y="37479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43"/>
          <p:cNvSpPr/>
          <p:nvPr/>
        </p:nvSpPr>
        <p:spPr>
          <a:xfrm rot="5400000">
            <a:off x="4770143" y="37510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43"/>
          <p:cNvSpPr/>
          <p:nvPr/>
        </p:nvSpPr>
        <p:spPr>
          <a:xfrm rot="5400000">
            <a:off x="4960243" y="37517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43"/>
          <p:cNvSpPr/>
          <p:nvPr/>
        </p:nvSpPr>
        <p:spPr>
          <a:xfrm rot="5400000">
            <a:off x="5150343" y="37517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43"/>
          <p:cNvSpPr txBox="1"/>
          <p:nvPr/>
        </p:nvSpPr>
        <p:spPr>
          <a:xfrm>
            <a:off x="6434850" y="35526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663" name="Google Shape;1663;p43"/>
          <p:cNvSpPr/>
          <p:nvPr/>
        </p:nvSpPr>
        <p:spPr>
          <a:xfrm rot="5400000">
            <a:off x="5772843" y="37517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43"/>
          <p:cNvSpPr/>
          <p:nvPr/>
        </p:nvSpPr>
        <p:spPr>
          <a:xfrm rot="5400000">
            <a:off x="5962943" y="37525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43"/>
          <p:cNvSpPr/>
          <p:nvPr/>
        </p:nvSpPr>
        <p:spPr>
          <a:xfrm rot="5400000">
            <a:off x="6153043" y="37525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43"/>
          <p:cNvSpPr/>
          <p:nvPr/>
        </p:nvSpPr>
        <p:spPr>
          <a:xfrm rot="5400000">
            <a:off x="6343143" y="37556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43"/>
          <p:cNvSpPr/>
          <p:nvPr/>
        </p:nvSpPr>
        <p:spPr>
          <a:xfrm rot="5400000">
            <a:off x="6533243" y="37563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43"/>
          <p:cNvSpPr/>
          <p:nvPr/>
        </p:nvSpPr>
        <p:spPr>
          <a:xfrm rot="5400000">
            <a:off x="6723343" y="37563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43"/>
          <p:cNvSpPr txBox="1"/>
          <p:nvPr/>
        </p:nvSpPr>
        <p:spPr>
          <a:xfrm>
            <a:off x="7489757" y="24485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670" name="Google Shape;1670;p43"/>
          <p:cNvSpPr txBox="1"/>
          <p:nvPr/>
        </p:nvSpPr>
        <p:spPr>
          <a:xfrm>
            <a:off x="7693246" y="244667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671" name="Google Shape;1671;p43"/>
          <p:cNvSpPr/>
          <p:nvPr/>
        </p:nvSpPr>
        <p:spPr>
          <a:xfrm rot="5400000">
            <a:off x="7747750" y="2386675"/>
            <a:ext cx="62100" cy="1821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43"/>
          <p:cNvSpPr/>
          <p:nvPr/>
        </p:nvSpPr>
        <p:spPr>
          <a:xfrm rot="5400000">
            <a:off x="398675" y="3348160"/>
            <a:ext cx="85800" cy="23400"/>
          </a:xfrm>
          <a:prstGeom prst="parallelogram">
            <a:avLst>
              <a:gd fmla="val 96861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43"/>
          <p:cNvSpPr txBox="1"/>
          <p:nvPr/>
        </p:nvSpPr>
        <p:spPr>
          <a:xfrm>
            <a:off x="5484351" y="2190850"/>
            <a:ext cx="22089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Total 7*7*2 = 98 bboxes</a:t>
            </a:r>
            <a:endParaRPr sz="1200"/>
          </a:p>
        </p:txBody>
      </p:sp>
      <p:sp>
        <p:nvSpPr>
          <p:cNvPr id="1674" name="Google Shape;167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44"/>
          <p:cNvSpPr txBox="1"/>
          <p:nvPr/>
        </p:nvSpPr>
        <p:spPr>
          <a:xfrm>
            <a:off x="2680713" y="300204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7x7x30</a:t>
            </a:r>
            <a:endParaRPr sz="600"/>
          </a:p>
        </p:txBody>
      </p:sp>
      <p:sp>
        <p:nvSpPr>
          <p:cNvPr id="1680" name="Google Shape;1680;p44"/>
          <p:cNvSpPr/>
          <p:nvPr/>
        </p:nvSpPr>
        <p:spPr>
          <a:xfrm flipH="1">
            <a:off x="2730632" y="2896150"/>
            <a:ext cx="303900" cy="1821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model_2.png" id="1681" name="Google Shape;1681;p44"/>
          <p:cNvPicPr preferRelativeResize="0"/>
          <p:nvPr/>
        </p:nvPicPr>
        <p:blipFill rotWithShape="1">
          <a:blip r:embed="rId3">
            <a:alphaModFix/>
          </a:blip>
          <a:srcRect b="26394" l="72721" r="0" t="27297"/>
          <a:stretch/>
        </p:blipFill>
        <p:spPr>
          <a:xfrm>
            <a:off x="3700203" y="1789737"/>
            <a:ext cx="2425377" cy="24494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2" name="Google Shape;1682;p44"/>
          <p:cNvCxnSpPr>
            <a:stCxn id="1680" idx="2"/>
            <a:endCxn id="1681" idx="1"/>
          </p:cNvCxnSpPr>
          <p:nvPr/>
        </p:nvCxnSpPr>
        <p:spPr>
          <a:xfrm>
            <a:off x="3034532" y="3014637"/>
            <a:ext cx="665700" cy="6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83" name="Google Shape;1683;p44"/>
          <p:cNvSpPr txBox="1"/>
          <p:nvPr/>
        </p:nvSpPr>
        <p:spPr>
          <a:xfrm>
            <a:off x="3309448" y="92875"/>
            <a:ext cx="2525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 at detection procedure</a:t>
            </a:r>
            <a:endParaRPr/>
          </a:p>
        </p:txBody>
      </p:sp>
      <p:sp>
        <p:nvSpPr>
          <p:cNvPr id="1684" name="Google Shape;1684;p44"/>
          <p:cNvSpPr txBox="1"/>
          <p:nvPr/>
        </p:nvSpPr>
        <p:spPr>
          <a:xfrm>
            <a:off x="3091085" y="2645100"/>
            <a:ext cx="5526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Detection 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Procedure</a:t>
            </a:r>
            <a:endParaRPr sz="600"/>
          </a:p>
        </p:txBody>
      </p:sp>
      <p:sp>
        <p:nvSpPr>
          <p:cNvPr id="1685" name="Google Shape;1685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5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1" name="Google Shape;1691;p45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45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45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45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695" name="Google Shape;1695;p45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45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45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698" name="Google Shape;1698;p45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699" name="Google Shape;1699;p45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700" name="Google Shape;1700;p45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701" name="Google Shape;1701;p45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702" name="Google Shape;1702;p45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703" name="Google Shape;1703;p45"/>
          <p:cNvSpPr/>
          <p:nvPr/>
        </p:nvSpPr>
        <p:spPr>
          <a:xfrm rot="5400000">
            <a:off x="1232425" y="2018175"/>
            <a:ext cx="85800" cy="14340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4" name="Google Shape;1704;p45"/>
          <p:cNvSpPr txBox="1"/>
          <p:nvPr/>
        </p:nvSpPr>
        <p:spPr>
          <a:xfrm>
            <a:off x="709686" y="2805950"/>
            <a:ext cx="1131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scores for each bbox</a:t>
            </a:r>
            <a:endParaRPr sz="600"/>
          </a:p>
        </p:txBody>
      </p:sp>
      <p:sp>
        <p:nvSpPr>
          <p:cNvPr id="1705" name="Google Shape;1705;p45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706" name="Google Shape;1706;p45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707" name="Google Shape;1707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46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3" name="Google Shape;1713;p46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46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46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6" name="Google Shape;1716;p46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717" name="Google Shape;1717;p46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8" name="Google Shape;1718;p46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9" name="Google Shape;1719;p46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720" name="Google Shape;1720;p46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721" name="Google Shape;1721;p46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722" name="Google Shape;1722;p46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723" name="Google Shape;1723;p46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724" name="Google Shape;1724;p46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725" name="Google Shape;1725;p46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Dog scores</a:t>
            </a:r>
            <a:endParaRPr sz="600"/>
          </a:p>
        </p:txBody>
      </p:sp>
      <p:sp>
        <p:nvSpPr>
          <p:cNvPr id="1726" name="Google Shape;1726;p46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7" name="Google Shape;1727;p46"/>
          <p:cNvSpPr/>
          <p:nvPr/>
        </p:nvSpPr>
        <p:spPr>
          <a:xfrm rot="5400000">
            <a:off x="1232425" y="2018175"/>
            <a:ext cx="85800" cy="14340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8" name="Google Shape;1728;p46"/>
          <p:cNvSpPr txBox="1"/>
          <p:nvPr/>
        </p:nvSpPr>
        <p:spPr>
          <a:xfrm>
            <a:off x="709686" y="2805950"/>
            <a:ext cx="1131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scores for each bbox</a:t>
            </a:r>
            <a:endParaRPr sz="600"/>
          </a:p>
        </p:txBody>
      </p:sp>
      <p:sp>
        <p:nvSpPr>
          <p:cNvPr id="1729" name="Google Shape;1729;p46"/>
          <p:cNvSpPr txBox="1"/>
          <p:nvPr/>
        </p:nvSpPr>
        <p:spPr>
          <a:xfrm>
            <a:off x="3049800" y="4553500"/>
            <a:ext cx="304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first class scores for each bbox</a:t>
            </a:r>
            <a:endParaRPr/>
          </a:p>
        </p:txBody>
      </p:sp>
      <p:sp>
        <p:nvSpPr>
          <p:cNvPr id="1730" name="Google Shape;1730;p46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731" name="Google Shape;1731;p46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732" name="Google Shape;1732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6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Google Shape;1737;p47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8" name="Google Shape;1738;p47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47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47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47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742" name="Google Shape;1742;p47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47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p47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745" name="Google Shape;1745;p47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746" name="Google Shape;1746;p47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747" name="Google Shape;1747;p47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748" name="Google Shape;1748;p47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749" name="Google Shape;1749;p47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750" name="Google Shape;1750;p47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Dog scores</a:t>
            </a:r>
            <a:endParaRPr sz="600"/>
          </a:p>
        </p:txBody>
      </p:sp>
      <p:sp>
        <p:nvSpPr>
          <p:cNvPr id="1751" name="Google Shape;1751;p47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52" name="Google Shape;1752;p47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3" name="Google Shape;1753;p47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1754" name="Google Shape;1754;p47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47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47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47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47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759" name="Google Shape;1759;p47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47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47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762" name="Google Shape;1762;p47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763" name="Google Shape;1763;p47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764" name="Google Shape;1764;p47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765" name="Google Shape;1765;p47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766" name="Google Shape;1766;p47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767" name="Google Shape;1767;p47"/>
          <p:cNvSpPr/>
          <p:nvPr/>
        </p:nvSpPr>
        <p:spPr>
          <a:xfrm>
            <a:off x="2748150" y="366563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47"/>
          <p:cNvSpPr txBox="1"/>
          <p:nvPr/>
        </p:nvSpPr>
        <p:spPr>
          <a:xfrm>
            <a:off x="2893774" y="2881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769" name="Google Shape;1769;p47"/>
          <p:cNvSpPr txBox="1"/>
          <p:nvPr/>
        </p:nvSpPr>
        <p:spPr>
          <a:xfrm>
            <a:off x="3272970" y="2881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770" name="Google Shape;1770;p47"/>
          <p:cNvSpPr txBox="1"/>
          <p:nvPr/>
        </p:nvSpPr>
        <p:spPr>
          <a:xfrm>
            <a:off x="3807799" y="2817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771" name="Google Shape;1771;p47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772" name="Google Shape;1772;p47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773" name="Google Shape;177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p48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9" name="Google Shape;1779;p48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0" name="Google Shape;1780;p48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1" name="Google Shape;1781;p48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2" name="Google Shape;1782;p48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783" name="Google Shape;1783;p48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48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48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786" name="Google Shape;1786;p48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787" name="Google Shape;1787;p48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788" name="Google Shape;1788;p48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789" name="Google Shape;1789;p48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790" name="Google Shape;1790;p48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791" name="Google Shape;1791;p48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Dog scores</a:t>
            </a:r>
            <a:endParaRPr sz="600"/>
          </a:p>
        </p:txBody>
      </p:sp>
      <p:sp>
        <p:nvSpPr>
          <p:cNvPr id="1792" name="Google Shape;1792;p48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93" name="Google Shape;1793;p48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4" name="Google Shape;1794;p48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1795" name="Google Shape;1795;p48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" name="Google Shape;1796;p48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7" name="Google Shape;1797;p48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48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9" name="Google Shape;1799;p48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800" name="Google Shape;1800;p48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1" name="Google Shape;1801;p48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2" name="Google Shape;1802;p48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803" name="Google Shape;1803;p48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804" name="Google Shape;1804;p48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805" name="Google Shape;1805;p48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806" name="Google Shape;1806;p48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807" name="Google Shape;1807;p48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808" name="Google Shape;1808;p48"/>
          <p:cNvSpPr/>
          <p:nvPr/>
        </p:nvSpPr>
        <p:spPr>
          <a:xfrm>
            <a:off x="2748150" y="366563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48"/>
          <p:cNvSpPr txBox="1"/>
          <p:nvPr/>
        </p:nvSpPr>
        <p:spPr>
          <a:xfrm>
            <a:off x="2893774" y="2881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10" name="Google Shape;1810;p48"/>
          <p:cNvSpPr txBox="1"/>
          <p:nvPr/>
        </p:nvSpPr>
        <p:spPr>
          <a:xfrm>
            <a:off x="3272970" y="2881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11" name="Google Shape;1811;p48"/>
          <p:cNvSpPr txBox="1"/>
          <p:nvPr/>
        </p:nvSpPr>
        <p:spPr>
          <a:xfrm>
            <a:off x="3807799" y="2817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1812" name="Google Shape;1812;p48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3" name="Google Shape;1813;p48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1814" name="Google Shape;1814;p48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48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48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48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48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819" name="Google Shape;1819;p48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48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48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822" name="Google Shape;1822;p48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823" name="Google Shape;1823;p48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824" name="Google Shape;1824;p48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825" name="Google Shape;1825;p48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826" name="Google Shape;1826;p48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827" name="Google Shape;1827;p48"/>
          <p:cNvSpPr/>
          <p:nvPr/>
        </p:nvSpPr>
        <p:spPr>
          <a:xfrm>
            <a:off x="4894650" y="364638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8" name="Google Shape;1828;p48"/>
          <p:cNvSpPr txBox="1"/>
          <p:nvPr/>
        </p:nvSpPr>
        <p:spPr>
          <a:xfrm>
            <a:off x="5768085" y="28174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29" name="Google Shape;1829;p48"/>
          <p:cNvSpPr txBox="1"/>
          <p:nvPr/>
        </p:nvSpPr>
        <p:spPr>
          <a:xfrm>
            <a:off x="6140022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30" name="Google Shape;1830;p48"/>
          <p:cNvSpPr txBox="1"/>
          <p:nvPr/>
        </p:nvSpPr>
        <p:spPr>
          <a:xfrm>
            <a:off x="5954299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31" name="Google Shape;1831;p48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832" name="Google Shape;1832;p48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833" name="Google Shape;1833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49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49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49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49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49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843" name="Google Shape;1843;p49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49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5" name="Google Shape;1845;p49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846" name="Google Shape;1846;p49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847" name="Google Shape;1847;p49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848" name="Google Shape;1848;p49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849" name="Google Shape;1849;p49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850" name="Google Shape;1850;p49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851" name="Google Shape;1851;p49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Dog scores</a:t>
            </a:r>
            <a:endParaRPr sz="600"/>
          </a:p>
        </p:txBody>
      </p:sp>
      <p:sp>
        <p:nvSpPr>
          <p:cNvPr id="1852" name="Google Shape;1852;p49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3" name="Google Shape;1853;p49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4" name="Google Shape;1854;p49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1855" name="Google Shape;1855;p49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6" name="Google Shape;1856;p49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7" name="Google Shape;1857;p49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8" name="Google Shape;1858;p49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49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860" name="Google Shape;1860;p49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1" name="Google Shape;1861;p49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2" name="Google Shape;1862;p49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863" name="Google Shape;1863;p49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864" name="Google Shape;1864;p49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865" name="Google Shape;1865;p49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866" name="Google Shape;1866;p49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867" name="Google Shape;1867;p49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868" name="Google Shape;1868;p49"/>
          <p:cNvSpPr/>
          <p:nvPr/>
        </p:nvSpPr>
        <p:spPr>
          <a:xfrm>
            <a:off x="2748150" y="366563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49"/>
          <p:cNvSpPr txBox="1"/>
          <p:nvPr/>
        </p:nvSpPr>
        <p:spPr>
          <a:xfrm>
            <a:off x="2893774" y="2881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70" name="Google Shape;1870;p49"/>
          <p:cNvSpPr txBox="1"/>
          <p:nvPr/>
        </p:nvSpPr>
        <p:spPr>
          <a:xfrm>
            <a:off x="3272970" y="2881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71" name="Google Shape;1871;p49"/>
          <p:cNvSpPr txBox="1"/>
          <p:nvPr/>
        </p:nvSpPr>
        <p:spPr>
          <a:xfrm>
            <a:off x="3807799" y="2817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1872" name="Google Shape;1872;p49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3" name="Google Shape;1873;p49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1874" name="Google Shape;1874;p49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5" name="Google Shape;1875;p49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49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49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49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879" name="Google Shape;1879;p49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49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1" name="Google Shape;1881;p49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882" name="Google Shape;1882;p49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883" name="Google Shape;1883;p49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884" name="Google Shape;1884;p49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885" name="Google Shape;1885;p49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886" name="Google Shape;1886;p49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887" name="Google Shape;1887;p49"/>
          <p:cNvSpPr/>
          <p:nvPr/>
        </p:nvSpPr>
        <p:spPr>
          <a:xfrm>
            <a:off x="4894650" y="364638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49"/>
          <p:cNvSpPr txBox="1"/>
          <p:nvPr/>
        </p:nvSpPr>
        <p:spPr>
          <a:xfrm>
            <a:off x="5768085" y="28174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89" name="Google Shape;1889;p49"/>
          <p:cNvSpPr txBox="1"/>
          <p:nvPr/>
        </p:nvSpPr>
        <p:spPr>
          <a:xfrm>
            <a:off x="6140022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90" name="Google Shape;1890;p49"/>
          <p:cNvSpPr txBox="1"/>
          <p:nvPr/>
        </p:nvSpPr>
        <p:spPr>
          <a:xfrm>
            <a:off x="5954299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891" name="Google Shape;1891;p49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cxnSp>
        <p:nvCxnSpPr>
          <p:cNvPr id="1892" name="Google Shape;1892;p49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3" name="Google Shape;1893;p49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49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49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49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49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898" name="Google Shape;1898;p49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9" name="Google Shape;1899;p49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49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901" name="Google Shape;1901;p49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902" name="Google Shape;1902;p49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903" name="Google Shape;1903;p49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904" name="Google Shape;1904;p49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905" name="Google Shape;1905;p49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906" name="Google Shape;1906;p49"/>
          <p:cNvSpPr/>
          <p:nvPr/>
        </p:nvSpPr>
        <p:spPr>
          <a:xfrm>
            <a:off x="6933375" y="374863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49"/>
          <p:cNvSpPr txBox="1"/>
          <p:nvPr/>
        </p:nvSpPr>
        <p:spPr>
          <a:xfrm>
            <a:off x="7806810" y="29197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08" name="Google Shape;1908;p49"/>
          <p:cNvSpPr txBox="1"/>
          <p:nvPr/>
        </p:nvSpPr>
        <p:spPr>
          <a:xfrm>
            <a:off x="8178747" y="2900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09" name="Google Shape;1909;p49"/>
          <p:cNvSpPr txBox="1"/>
          <p:nvPr/>
        </p:nvSpPr>
        <p:spPr>
          <a:xfrm>
            <a:off x="7993024" y="2900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10" name="Google Shape;1910;p49"/>
          <p:cNvSpPr txBox="1"/>
          <p:nvPr/>
        </p:nvSpPr>
        <p:spPr>
          <a:xfrm>
            <a:off x="7270306" y="2964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11" name="Google Shape;1911;p49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912" name="Google Shape;1912;p49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913" name="Google Shape;1913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50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50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50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1" name="Google Shape;1921;p50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p50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923" name="Google Shape;1923;p50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50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50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926" name="Google Shape;1926;p50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927" name="Google Shape;1927;p50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928" name="Google Shape;1928;p50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929" name="Google Shape;1929;p50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930" name="Google Shape;1930;p50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931" name="Google Shape;1931;p50"/>
          <p:cNvSpPr txBox="1"/>
          <p:nvPr/>
        </p:nvSpPr>
        <p:spPr>
          <a:xfrm>
            <a:off x="-32724" y="299100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Dog scores</a:t>
            </a:r>
            <a:endParaRPr sz="600"/>
          </a:p>
        </p:txBody>
      </p:sp>
      <p:sp>
        <p:nvSpPr>
          <p:cNvPr id="1932" name="Google Shape;1932;p50"/>
          <p:cNvSpPr/>
          <p:nvPr/>
        </p:nvSpPr>
        <p:spPr>
          <a:xfrm>
            <a:off x="558275" y="364650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33" name="Google Shape;1933;p50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4" name="Google Shape;1934;p50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1935" name="Google Shape;1935;p50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6" name="Google Shape;1936;p50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7" name="Google Shape;1937;p50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8" name="Google Shape;1938;p50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50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940" name="Google Shape;1940;p50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50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2" name="Google Shape;1942;p50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943" name="Google Shape;1943;p50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944" name="Google Shape;1944;p50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1945" name="Google Shape;1945;p50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946" name="Google Shape;1946;p50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947" name="Google Shape;1947;p50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948" name="Google Shape;1948;p50"/>
          <p:cNvSpPr/>
          <p:nvPr/>
        </p:nvSpPr>
        <p:spPr>
          <a:xfrm>
            <a:off x="2748150" y="366563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50"/>
          <p:cNvSpPr txBox="1"/>
          <p:nvPr/>
        </p:nvSpPr>
        <p:spPr>
          <a:xfrm>
            <a:off x="2893774" y="2881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50" name="Google Shape;1950;p50"/>
          <p:cNvSpPr txBox="1"/>
          <p:nvPr/>
        </p:nvSpPr>
        <p:spPr>
          <a:xfrm>
            <a:off x="3272970" y="2881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51" name="Google Shape;1951;p50"/>
          <p:cNvSpPr txBox="1"/>
          <p:nvPr/>
        </p:nvSpPr>
        <p:spPr>
          <a:xfrm>
            <a:off x="3807799" y="2817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1952" name="Google Shape;1952;p50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3" name="Google Shape;1953;p50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1954" name="Google Shape;1954;p50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5" name="Google Shape;1955;p50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6" name="Google Shape;1956;p50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7" name="Google Shape;1957;p50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8" name="Google Shape;1958;p50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959" name="Google Shape;1959;p50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0" name="Google Shape;1960;p50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1" name="Google Shape;1961;p50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962" name="Google Shape;1962;p50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963" name="Google Shape;1963;p50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964" name="Google Shape;1964;p50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965" name="Google Shape;1965;p50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966" name="Google Shape;1966;p50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967" name="Google Shape;1967;p50"/>
          <p:cNvSpPr/>
          <p:nvPr/>
        </p:nvSpPr>
        <p:spPr>
          <a:xfrm>
            <a:off x="4894650" y="364638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8" name="Google Shape;1968;p50"/>
          <p:cNvSpPr txBox="1"/>
          <p:nvPr/>
        </p:nvSpPr>
        <p:spPr>
          <a:xfrm>
            <a:off x="5768085" y="28174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69" name="Google Shape;1969;p50"/>
          <p:cNvSpPr txBox="1"/>
          <p:nvPr/>
        </p:nvSpPr>
        <p:spPr>
          <a:xfrm>
            <a:off x="6140022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70" name="Google Shape;1970;p50"/>
          <p:cNvSpPr txBox="1"/>
          <p:nvPr/>
        </p:nvSpPr>
        <p:spPr>
          <a:xfrm>
            <a:off x="5954299" y="279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71" name="Google Shape;1971;p50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cxnSp>
        <p:nvCxnSpPr>
          <p:cNvPr id="1972" name="Google Shape;1972;p50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3" name="Google Shape;1973;p50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4" name="Google Shape;1974;p50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5" name="Google Shape;1975;p50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" name="Google Shape;1976;p50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7" name="Google Shape;1977;p50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1978" name="Google Shape;1978;p50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9" name="Google Shape;1979;p50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0" name="Google Shape;1980;p50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981" name="Google Shape;1981;p50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1982" name="Google Shape;1982;p50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1983" name="Google Shape;1983;p50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1984" name="Google Shape;1984;p50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1985" name="Google Shape;1985;p50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1986" name="Google Shape;1986;p50"/>
          <p:cNvSpPr/>
          <p:nvPr/>
        </p:nvSpPr>
        <p:spPr>
          <a:xfrm>
            <a:off x="6933375" y="374863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7" name="Google Shape;1987;p50"/>
          <p:cNvSpPr txBox="1"/>
          <p:nvPr/>
        </p:nvSpPr>
        <p:spPr>
          <a:xfrm>
            <a:off x="7806810" y="29197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88" name="Google Shape;1988;p50"/>
          <p:cNvSpPr txBox="1"/>
          <p:nvPr/>
        </p:nvSpPr>
        <p:spPr>
          <a:xfrm>
            <a:off x="8178747" y="2900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89" name="Google Shape;1989;p50"/>
          <p:cNvSpPr txBox="1"/>
          <p:nvPr/>
        </p:nvSpPr>
        <p:spPr>
          <a:xfrm>
            <a:off x="7993024" y="2900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90" name="Google Shape;1990;p50"/>
          <p:cNvSpPr txBox="1"/>
          <p:nvPr/>
        </p:nvSpPr>
        <p:spPr>
          <a:xfrm>
            <a:off x="7270306" y="2964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1991" name="Google Shape;1991;p50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992" name="Google Shape;1992;p50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1993" name="Google Shape;1993;p50"/>
          <p:cNvSpPr/>
          <p:nvPr/>
        </p:nvSpPr>
        <p:spPr>
          <a:xfrm>
            <a:off x="6269900" y="977275"/>
            <a:ext cx="726000" cy="520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4" name="Google Shape;1994;p50"/>
          <p:cNvSpPr txBox="1"/>
          <p:nvPr/>
        </p:nvSpPr>
        <p:spPr>
          <a:xfrm>
            <a:off x="3948300" y="4312600"/>
            <a:ext cx="1247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cxnSp>
        <p:nvCxnSpPr>
          <p:cNvPr id="1995" name="Google Shape;1995;p50"/>
          <p:cNvCxnSpPr>
            <a:stCxn id="1993" idx="2"/>
            <a:endCxn id="1994" idx="0"/>
          </p:cNvCxnSpPr>
          <p:nvPr/>
        </p:nvCxnSpPr>
        <p:spPr>
          <a:xfrm rot="5400000">
            <a:off x="4195100" y="1874875"/>
            <a:ext cx="2814600" cy="2061000"/>
          </a:xfrm>
          <a:prstGeom prst="curvedConnector3">
            <a:avLst>
              <a:gd fmla="val 71481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6" name="Google Shape;1996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51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002" name="Google Shape;2002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14" name="Google Shape;114;p16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15" name="Google Shape;115;p16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17" name="Google Shape;117;p16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" name="Google Shape;118;p16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pic>
        <p:nvPicPr>
          <p:cNvPr descr="dog.jpg" id="120" name="Google Shape;120;p16"/>
          <p:cNvPicPr preferRelativeResize="0"/>
          <p:nvPr/>
        </p:nvPicPr>
        <p:blipFill rotWithShape="1">
          <a:blip r:embed="rId3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22" name="Google Shape;12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52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008" name="Google Shape;2008;p52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9" name="Google Shape;2009;p52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010" name="Google Shape;2010;p52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1" name="Google Shape;2011;p52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2" name="Google Shape;2012;p5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3" name="Google Shape;2013;p52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4" name="Google Shape;2014;p52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5" name="Google Shape;2015;p52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6" name="Google Shape;2016;p52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7" name="Google Shape;2017;p52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8" name="Google Shape;2018;p52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9" name="Google Shape;2019;p52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0" name="Google Shape;2020;p52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1" name="Google Shape;2021;p52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2" name="Google Shape;2022;p5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3" name="Google Shape;2023;p52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24" name="Google Shape;2024;p52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025" name="Google Shape;2025;p52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026" name="Google Shape;2026;p52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027" name="Google Shape;2027;p52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028" name="Google Shape;2028;p52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029" name="Google Shape;2029;p52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030" name="Google Shape;2030;p52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031" name="Google Shape;2031;p52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032" name="Google Shape;2032;p52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033" name="Google Shape;2033;p52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0.3</a:t>
            </a:r>
            <a:endParaRPr sz="600"/>
          </a:p>
        </p:txBody>
      </p:sp>
      <p:sp>
        <p:nvSpPr>
          <p:cNvPr id="2034" name="Google Shape;2034;p52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035" name="Google Shape;2035;p52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036" name="Google Shape;2036;p52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037" name="Google Shape;2037;p52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038" name="Google Shape;2038;p52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039" name="Google Shape;2039;p52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040" name="Google Shape;2040;p52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1" name="Google Shape;2041;p52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042" name="Google Shape;2042;p52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043" name="Google Shape;2043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7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p53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049" name="Google Shape;2049;p53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0" name="Google Shape;2050;p53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051" name="Google Shape;2051;p53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2" name="Google Shape;2052;p53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3" name="Google Shape;2053;p53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4" name="Google Shape;2054;p5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5" name="Google Shape;2055;p53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6" name="Google Shape;2056;p53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7" name="Google Shape;2057;p53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8" name="Google Shape;2058;p53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9" name="Google Shape;2059;p53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0" name="Google Shape;2060;p53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1" name="Google Shape;2061;p53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2" name="Google Shape;2062;p53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3" name="Google Shape;2063;p53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4" name="Google Shape;2064;p5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5" name="Google Shape;2065;p53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066" name="Google Shape;2066;p53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067" name="Google Shape;2067;p53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068" name="Google Shape;2068;p53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069" name="Google Shape;2069;p53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070" name="Google Shape;2070;p53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071" name="Google Shape;2071;p53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072" name="Google Shape;2072;p53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073" name="Google Shape;2073;p53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074" name="Google Shape;2074;p53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0.3</a:t>
            </a:r>
            <a:endParaRPr sz="600"/>
          </a:p>
        </p:txBody>
      </p:sp>
      <p:sp>
        <p:nvSpPr>
          <p:cNvPr id="2075" name="Google Shape;2075;p53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076" name="Google Shape;2076;p53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077" name="Google Shape;2077;p53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078" name="Google Shape;2078;p53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079" name="Google Shape;2079;p53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080" name="Google Shape;2080;p53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081" name="Google Shape;2081;p53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082" name="Google Shape;2082;p53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3" name="Google Shape;2083;p53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4" name="Google Shape;2084;p53"/>
          <p:cNvCxnSpPr>
            <a:stCxn id="2083" idx="0"/>
            <a:endCxn id="2073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085" name="Google Shape;2085;p53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086" name="Google Shape;2086;p53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087" name="Google Shape;208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54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093" name="Google Shape;2093;p54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4" name="Google Shape;2094;p54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095" name="Google Shape;2095;p54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6" name="Google Shape;2096;p54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7" name="Google Shape;2097;p54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8" name="Google Shape;2098;p54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9" name="Google Shape;2099;p5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0" name="Google Shape;2100;p54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1" name="Google Shape;2101;p54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2" name="Google Shape;2102;p54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3" name="Google Shape;2103;p54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4" name="Google Shape;2104;p54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5" name="Google Shape;2105;p54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6" name="Google Shape;2106;p54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7" name="Google Shape;2107;p54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8" name="Google Shape;2108;p54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9" name="Google Shape;2109;p5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110" name="Google Shape;2110;p54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111" name="Google Shape;2111;p54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112" name="Google Shape;2112;p54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113" name="Google Shape;2113;p54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114" name="Google Shape;2114;p54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115" name="Google Shape;2115;p54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116" name="Google Shape;2116;p54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117" name="Google Shape;2117;p54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118" name="Google Shape;2118;p54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0.3</a:t>
            </a:r>
            <a:endParaRPr sz="600"/>
          </a:p>
        </p:txBody>
      </p:sp>
      <p:sp>
        <p:nvSpPr>
          <p:cNvPr id="2119" name="Google Shape;2119;p5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120" name="Google Shape;2120;p54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121" name="Google Shape;2121;p54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122" name="Google Shape;2122;p54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123" name="Google Shape;2123;p54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124" name="Google Shape;2124;p54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125" name="Google Shape;2125;p54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126" name="Google Shape;2126;p54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7" name="Google Shape;2127;p54"/>
          <p:cNvSpPr/>
          <p:nvPr/>
        </p:nvSpPr>
        <p:spPr>
          <a:xfrm rot="5400000">
            <a:off x="1242375" y="25188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28" name="Google Shape;2128;p54"/>
          <p:cNvCxnSpPr>
            <a:stCxn id="2127" idx="1"/>
            <a:endCxn id="2118" idx="2"/>
          </p:cNvCxnSpPr>
          <p:nvPr/>
        </p:nvCxnSpPr>
        <p:spPr>
          <a:xfrm flipH="1" rot="5400000">
            <a:off x="964575" y="1967625"/>
            <a:ext cx="1318200" cy="357300"/>
          </a:xfrm>
          <a:prstGeom prst="curvedConnector3">
            <a:avLst>
              <a:gd fmla="val 50005" name="adj1"/>
            </a:avLst>
          </a:prstGeom>
          <a:noFill/>
          <a:ln cap="flat" cmpd="sng" w="38100">
            <a:solidFill>
              <a:srgbClr val="00FF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129" name="Google Shape;2129;p54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130" name="Google Shape;2130;p54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131" name="Google Shape;2131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5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55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137" name="Google Shape;2137;p55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55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139" name="Google Shape;2139;p55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0" name="Google Shape;2140;p55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1" name="Google Shape;2141;p55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2" name="Google Shape;2142;p55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3" name="Google Shape;2143;p55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4" name="Google Shape;2144;p5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5" name="Google Shape;2145;p55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6" name="Google Shape;2146;p55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7" name="Google Shape;2147;p55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8" name="Google Shape;2148;p55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9" name="Google Shape;2149;p55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0" name="Google Shape;2150;p55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1" name="Google Shape;2151;p55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2" name="Google Shape;2152;p55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3" name="Google Shape;2153;p55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154" name="Google Shape;2154;p5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155" name="Google Shape;2155;p55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156" name="Google Shape;2156;p55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157" name="Google Shape;2157;p55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158" name="Google Shape;2158;p55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159" name="Google Shape;2159;p55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160" name="Google Shape;2160;p55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161" name="Google Shape;2161;p55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162" name="Google Shape;2162;p55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0.3</a:t>
            </a:r>
            <a:endParaRPr sz="600"/>
          </a:p>
        </p:txBody>
      </p:sp>
      <p:sp>
        <p:nvSpPr>
          <p:cNvPr id="2163" name="Google Shape;2163;p55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164" name="Google Shape;2164;p5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165" name="Google Shape;2165;p55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166" name="Google Shape;2166;p55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167" name="Google Shape;2167;p55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168" name="Google Shape;2168;p55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169" name="Google Shape;2169;p55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170" name="Google Shape;2170;p55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1" name="Google Shape;2171;p55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72" name="Google Shape;2172;p55"/>
          <p:cNvCxnSpPr>
            <a:stCxn id="2171" idx="1"/>
            <a:endCxn id="2163" idx="2"/>
          </p:cNvCxnSpPr>
          <p:nvPr/>
        </p:nvCxnSpPr>
        <p:spPr>
          <a:xfrm flipH="1" rot="5400000">
            <a:off x="1047625" y="2103975"/>
            <a:ext cx="2080500" cy="846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173" name="Google Shape;2173;p55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174" name="Google Shape;2174;p55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175" name="Google Shape;2175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56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181" name="Google Shape;2181;p56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2" name="Google Shape;2182;p56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183" name="Google Shape;2183;p56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4" name="Google Shape;2184;p56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5" name="Google Shape;2185;p56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6" name="Google Shape;2186;p56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7" name="Google Shape;2187;p56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8" name="Google Shape;2188;p56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9" name="Google Shape;2189;p5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0" name="Google Shape;2190;p5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1" name="Google Shape;2191;p56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2" name="Google Shape;2192;p56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3" name="Google Shape;2193;p56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4" name="Google Shape;2194;p56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5" name="Google Shape;2195;p56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6" name="Google Shape;2196;p56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7" name="Google Shape;2197;p56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198" name="Google Shape;2198;p56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199" name="Google Shape;2199;p5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200" name="Google Shape;2200;p56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201" name="Google Shape;2201;p56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202" name="Google Shape;2202;p56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203" name="Google Shape;2203;p56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204" name="Google Shape;2204;p56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205" name="Google Shape;2205;p56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206" name="Google Shape;2206;p56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0.3</a:t>
            </a:r>
            <a:endParaRPr sz="600"/>
          </a:p>
        </p:txBody>
      </p:sp>
      <p:sp>
        <p:nvSpPr>
          <p:cNvPr id="2207" name="Google Shape;2207;p56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208" name="Google Shape;2208;p56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09" name="Google Shape;2209;p5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10" name="Google Shape;2210;p56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11" name="Google Shape;2211;p56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12" name="Google Shape;2212;p56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213" name="Google Shape;2213;p56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214" name="Google Shape;2214;p56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5" name="Google Shape;2215;p56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6" name="Google Shape;2216;p56"/>
          <p:cNvCxnSpPr>
            <a:stCxn id="2215" idx="1"/>
            <a:endCxn id="2217" idx="2"/>
          </p:cNvCxnSpPr>
          <p:nvPr/>
        </p:nvCxnSpPr>
        <p:spPr>
          <a:xfrm flipH="1" rot="5400000">
            <a:off x="1400425" y="1999575"/>
            <a:ext cx="1616700" cy="604800"/>
          </a:xfrm>
          <a:prstGeom prst="curvedConnector3">
            <a:avLst>
              <a:gd fmla="val 50002" name="adj1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217" name="Google Shape;2217;p56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218" name="Google Shape;2218;p56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219" name="Google Shape;2219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3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57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225" name="Google Shape;2225;p57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6" name="Google Shape;2226;p57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227" name="Google Shape;2227;p57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8" name="Google Shape;2228;p57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9" name="Google Shape;2229;p57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0" name="Google Shape;2230;p57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1" name="Google Shape;2231;p57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2" name="Google Shape;2232;p57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3" name="Google Shape;2233;p5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4" name="Google Shape;2234;p5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5" name="Google Shape;2235;p57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6" name="Google Shape;2236;p57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7" name="Google Shape;2237;p57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8" name="Google Shape;2238;p57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9" name="Google Shape;2239;p57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0" name="Google Shape;2240;p57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41" name="Google Shape;2241;p57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242" name="Google Shape;2242;p57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243" name="Google Shape;2243;p57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244" name="Google Shape;2244;p5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245" name="Google Shape;2245;p57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246" name="Google Shape;2246;p57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247" name="Google Shape;2247;p57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248" name="Google Shape;2248;p57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249" name="Google Shape;2249;p57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250" name="Google Shape;2250;p57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0.3</a:t>
            </a:r>
            <a:endParaRPr sz="600"/>
          </a:p>
        </p:txBody>
      </p:sp>
      <p:sp>
        <p:nvSpPr>
          <p:cNvPr id="2251" name="Google Shape;2251;p57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252" name="Google Shape;2252;p57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53" name="Google Shape;2253;p57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54" name="Google Shape;2254;p5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55" name="Google Shape;2255;p57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56" name="Google Shape;2256;p57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257" name="Google Shape;2257;p57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258" name="Google Shape;2258;p57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9" name="Google Shape;2259;p57"/>
          <p:cNvSpPr/>
          <p:nvPr/>
        </p:nvSpPr>
        <p:spPr>
          <a:xfrm rot="5400000">
            <a:off x="2385375" y="31284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0" name="Google Shape;2260;p57"/>
          <p:cNvCxnSpPr>
            <a:stCxn id="2259" idx="1"/>
            <a:endCxn id="2255" idx="2"/>
          </p:cNvCxnSpPr>
          <p:nvPr/>
        </p:nvCxnSpPr>
        <p:spPr>
          <a:xfrm rot="-5400000">
            <a:off x="4533975" y="-93375"/>
            <a:ext cx="1919700" cy="5097000"/>
          </a:xfrm>
          <a:prstGeom prst="curvedConnector3">
            <a:avLst>
              <a:gd fmla="val 49996" name="adj1"/>
            </a:avLst>
          </a:prstGeom>
          <a:noFill/>
          <a:ln cap="flat" cmpd="sng" w="38100">
            <a:solidFill>
              <a:srgbClr val="FFFF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261" name="Google Shape;2261;p57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262" name="Google Shape;2262;p57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263" name="Google Shape;2263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7" name="Shape 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8" name="Google Shape;2268;p58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269" name="Google Shape;2269;p5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0" name="Google Shape;2270;p58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271" name="Google Shape;2271;p58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2" name="Google Shape;2272;p58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3" name="Google Shape;2273;p58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4" name="Google Shape;2274;p58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5" name="Google Shape;2275;p58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6" name="Google Shape;2276;p58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7" name="Google Shape;2277;p58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8" name="Google Shape;2278;p58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9" name="Google Shape;2279;p5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0" name="Google Shape;2280;p58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1" name="Google Shape;2281;p58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2" name="Google Shape;2282;p58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3" name="Google Shape;2283;p58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4" name="Google Shape;2284;p58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5" name="Google Shape;2285;p58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286" name="Google Shape;2286;p58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287" name="Google Shape;2287;p58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288" name="Google Shape;2288;p58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289" name="Google Shape;2289;p5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290" name="Google Shape;2290;p58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291" name="Google Shape;2291;p58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292" name="Google Shape;2292;p58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293" name="Google Shape;2293;p58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294" name="Google Shape;2294;p58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0.3</a:t>
            </a:r>
            <a:endParaRPr sz="600"/>
          </a:p>
        </p:txBody>
      </p:sp>
      <p:sp>
        <p:nvSpPr>
          <p:cNvPr id="2295" name="Google Shape;2295;p58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296" name="Google Shape;2296;p58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97" name="Google Shape;2297;p58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98" name="Google Shape;2298;p58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299" name="Google Shape;2299;p5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300" name="Google Shape;2300;p58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301" name="Google Shape;2301;p58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302" name="Google Shape;2302;p58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3" name="Google Shape;2303;p58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4" name="Google Shape;2304;p58"/>
          <p:cNvCxnSpPr>
            <a:stCxn id="2303" idx="0"/>
            <a:endCxn id="2293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05" name="Google Shape;2305;p58"/>
          <p:cNvSpPr txBox="1"/>
          <p:nvPr/>
        </p:nvSpPr>
        <p:spPr>
          <a:xfrm>
            <a:off x="5164400" y="2076925"/>
            <a:ext cx="2628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bbox with max score. Let’s denote it “</a:t>
            </a:r>
            <a:r>
              <a:rPr lang="en">
                <a:solidFill>
                  <a:srgbClr val="FF9900"/>
                </a:solidFill>
              </a:rPr>
              <a:t>bbox_max</a:t>
            </a:r>
            <a:r>
              <a:rPr lang="en"/>
              <a:t>” </a:t>
            </a:r>
            <a:endParaRPr/>
          </a:p>
        </p:txBody>
      </p:sp>
      <p:sp>
        <p:nvSpPr>
          <p:cNvPr id="2306" name="Google Shape;2306;p58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307" name="Google Shape;2307;p58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308" name="Google Shape;2308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2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59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314" name="Google Shape;2314;p59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5" name="Google Shape;2315;p5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316" name="Google Shape;2316;p59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7" name="Google Shape;2317;p59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8" name="Google Shape;2318;p59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9" name="Google Shape;2319;p59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0" name="Google Shape;2320;p59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1" name="Google Shape;2321;p59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2" name="Google Shape;2322;p59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3" name="Google Shape;2323;p59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4" name="Google Shape;2324;p59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5" name="Google Shape;2325;p5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6" name="Google Shape;2326;p59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7" name="Google Shape;2327;p59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8" name="Google Shape;2328;p59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9" name="Google Shape;2329;p59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0" name="Google Shape;2330;p59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331" name="Google Shape;2331;p59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332" name="Google Shape;2332;p59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333" name="Google Shape;2333;p59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334" name="Google Shape;2334;p59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335" name="Google Shape;2335;p5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336" name="Google Shape;2336;p59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337" name="Google Shape;2337;p59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338" name="Google Shape;2338;p59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339" name="Google Shape;2339;p59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0.3</a:t>
            </a:r>
            <a:endParaRPr sz="600"/>
          </a:p>
        </p:txBody>
      </p:sp>
      <p:sp>
        <p:nvSpPr>
          <p:cNvPr id="2340" name="Google Shape;2340;p59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341" name="Google Shape;2341;p59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342" name="Google Shape;2342;p59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343" name="Google Shape;2343;p59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344" name="Google Shape;2344;p59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345" name="Google Shape;2345;p59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346" name="Google Shape;2346;p59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347" name="Google Shape;2347;p59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8" name="Google Shape;2348;p59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49" name="Google Shape;2349;p59"/>
          <p:cNvCxnSpPr>
            <a:stCxn id="2348" idx="0"/>
            <a:endCxn id="2338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50" name="Google Shape;2350;p59"/>
          <p:cNvSpPr txBox="1"/>
          <p:nvPr/>
        </p:nvSpPr>
        <p:spPr>
          <a:xfrm>
            <a:off x="5164400" y="2076925"/>
            <a:ext cx="262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“</a:t>
            </a:r>
            <a:r>
              <a:rPr lang="en">
                <a:solidFill>
                  <a:srgbClr val="FF9900"/>
                </a:solidFill>
              </a:rPr>
              <a:t>bbox_max</a:t>
            </a:r>
            <a:r>
              <a:rPr lang="en"/>
              <a:t>” with others less score (</a:t>
            </a:r>
            <a:r>
              <a:rPr lang="en">
                <a:solidFill>
                  <a:schemeClr val="dk1"/>
                </a:solidFill>
              </a:rPr>
              <a:t>non-zero!</a:t>
            </a:r>
            <a:r>
              <a:rPr lang="en"/>
              <a:t>) bboxes. Let’s denote it “</a:t>
            </a:r>
            <a:r>
              <a:rPr lang="en">
                <a:solidFill>
                  <a:srgbClr val="00FF00"/>
                </a:solidFill>
              </a:rPr>
              <a:t>bbox_cur</a:t>
            </a:r>
            <a:r>
              <a:rPr lang="en"/>
              <a:t>” </a:t>
            </a:r>
            <a:endParaRPr/>
          </a:p>
        </p:txBody>
      </p:sp>
      <p:sp>
        <p:nvSpPr>
          <p:cNvPr id="2351" name="Google Shape;2351;p59"/>
          <p:cNvSpPr/>
          <p:nvPr/>
        </p:nvSpPr>
        <p:spPr>
          <a:xfrm rot="5400000">
            <a:off x="1242375" y="25188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52" name="Google Shape;2352;p59"/>
          <p:cNvCxnSpPr>
            <a:stCxn id="2351" idx="1"/>
          </p:cNvCxnSpPr>
          <p:nvPr/>
        </p:nvCxnSpPr>
        <p:spPr>
          <a:xfrm flipH="1" rot="5400000">
            <a:off x="964575" y="1967625"/>
            <a:ext cx="1318200" cy="3573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FF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53" name="Google Shape;2353;p59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354" name="Google Shape;2354;p59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355" name="Google Shape;2355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9" name="Shape 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0" name="Google Shape;2360;p60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361" name="Google Shape;2361;p60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2" name="Google Shape;2362;p60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363" name="Google Shape;2363;p6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4" name="Google Shape;2364;p60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5" name="Google Shape;2365;p60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6" name="Google Shape;2366;p60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7" name="Google Shape;2367;p60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8" name="Google Shape;2368;p60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9" name="Google Shape;2369;p60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0" name="Google Shape;2370;p60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1" name="Google Shape;2371;p60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2" name="Google Shape;2372;p60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3" name="Google Shape;2373;p6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4" name="Google Shape;2374;p60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5" name="Google Shape;2375;p60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6" name="Google Shape;2376;p60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77" name="Google Shape;2377;p60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378" name="Google Shape;2378;p60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379" name="Google Shape;2379;p60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380" name="Google Shape;2380;p60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381" name="Google Shape;2381;p60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382" name="Google Shape;2382;p60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383" name="Google Shape;2383;p6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384" name="Google Shape;2384;p60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385" name="Google Shape;2385;p60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386" name="Google Shape;2386;p60"/>
          <p:cNvSpPr txBox="1"/>
          <p:nvPr/>
        </p:nvSpPr>
        <p:spPr>
          <a:xfrm>
            <a:off x="125483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0.3</a:t>
            </a:r>
            <a:endParaRPr sz="600"/>
          </a:p>
        </p:txBody>
      </p:sp>
      <p:sp>
        <p:nvSpPr>
          <p:cNvPr id="2387" name="Google Shape;2387;p60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388" name="Google Shape;2388;p60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389" name="Google Shape;2389;p60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390" name="Google Shape;2390;p60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391" name="Google Shape;2391;p60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392" name="Google Shape;2392;p60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393" name="Google Shape;2393;p6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394" name="Google Shape;2394;p60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5" name="Google Shape;2395;p60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6" name="Google Shape;2396;p60"/>
          <p:cNvCxnSpPr>
            <a:stCxn id="2395" idx="0"/>
            <a:endCxn id="2385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97" name="Google Shape;2397;p60"/>
          <p:cNvSpPr txBox="1"/>
          <p:nvPr/>
        </p:nvSpPr>
        <p:spPr>
          <a:xfrm>
            <a:off x="4396125" y="19141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IoU(</a:t>
            </a:r>
            <a:r>
              <a:rPr lang="en">
                <a:solidFill>
                  <a:srgbClr val="FF9900"/>
                </a:solidFill>
              </a:rPr>
              <a:t>bbox_max</a:t>
            </a:r>
            <a:r>
              <a:rPr lang="en"/>
              <a:t>, </a:t>
            </a:r>
            <a:r>
              <a:rPr lang="en">
                <a:solidFill>
                  <a:srgbClr val="00FF00"/>
                </a:solidFill>
              </a:rPr>
              <a:t>bbox_cur</a:t>
            </a:r>
            <a:r>
              <a:rPr lang="en"/>
              <a:t>) &gt; 0.5 then set 0 score to </a:t>
            </a:r>
            <a:r>
              <a:rPr lang="en">
                <a:solidFill>
                  <a:srgbClr val="00FF00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398" name="Google Shape;2398;p60"/>
          <p:cNvSpPr/>
          <p:nvPr/>
        </p:nvSpPr>
        <p:spPr>
          <a:xfrm rot="5400000">
            <a:off x="1242375" y="25188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9" name="Google Shape;2399;p60"/>
          <p:cNvCxnSpPr>
            <a:stCxn id="2398" idx="1"/>
          </p:cNvCxnSpPr>
          <p:nvPr/>
        </p:nvCxnSpPr>
        <p:spPr>
          <a:xfrm flipH="1" rot="5400000">
            <a:off x="964575" y="1967625"/>
            <a:ext cx="1318200" cy="3573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FF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00" name="Google Shape;2400;p60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401" name="Google Shape;2401;p60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402" name="Google Shape;2402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6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61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408" name="Google Shape;2408;p61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9" name="Google Shape;2409;p61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410" name="Google Shape;2410;p61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1" name="Google Shape;2411;p6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2" name="Google Shape;2412;p61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3" name="Google Shape;2413;p61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4" name="Google Shape;2414;p61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5" name="Google Shape;2415;p61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6" name="Google Shape;2416;p61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7" name="Google Shape;2417;p61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8" name="Google Shape;2418;p61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9" name="Google Shape;2419;p61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0" name="Google Shape;2420;p61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1" name="Google Shape;2421;p6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2" name="Google Shape;2422;p61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3" name="Google Shape;2423;p61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4" name="Google Shape;2424;p61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425" name="Google Shape;2425;p61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426" name="Google Shape;2426;p61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427" name="Google Shape;2427;p61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428" name="Google Shape;2428;p61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429" name="Google Shape;2429;p61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430" name="Google Shape;2430;p61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431" name="Google Shape;2431;p6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432" name="Google Shape;2432;p61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433" name="Google Shape;2433;p61"/>
          <p:cNvSpPr txBox="1"/>
          <p:nvPr/>
        </p:nvSpPr>
        <p:spPr>
          <a:xfrm>
            <a:off x="1267856" y="121662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0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434" name="Google Shape;2434;p61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435" name="Google Shape;2435;p61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436" name="Google Shape;2436;p61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437" name="Google Shape;2437;p61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438" name="Google Shape;2438;p61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439" name="Google Shape;2439;p61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440" name="Google Shape;2440;p61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441" name="Google Shape;2441;p61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442" name="Google Shape;2442;p61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43" name="Google Shape;2443;p61"/>
          <p:cNvCxnSpPr>
            <a:stCxn id="2442" idx="0"/>
            <a:endCxn id="2432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44" name="Google Shape;2444;p61"/>
          <p:cNvSpPr txBox="1"/>
          <p:nvPr/>
        </p:nvSpPr>
        <p:spPr>
          <a:xfrm>
            <a:off x="4396125" y="19141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IoU(</a:t>
            </a:r>
            <a:r>
              <a:rPr lang="en">
                <a:solidFill>
                  <a:srgbClr val="FF9900"/>
                </a:solidFill>
              </a:rPr>
              <a:t>bbox_max</a:t>
            </a:r>
            <a:r>
              <a:rPr lang="en"/>
              <a:t>, </a:t>
            </a:r>
            <a:r>
              <a:rPr lang="en">
                <a:solidFill>
                  <a:srgbClr val="00FF00"/>
                </a:solidFill>
              </a:rPr>
              <a:t>bbox_cur</a:t>
            </a:r>
            <a:r>
              <a:rPr lang="en"/>
              <a:t>) &gt; 0.5 then set 0 score to </a:t>
            </a:r>
            <a:r>
              <a:rPr lang="en">
                <a:solidFill>
                  <a:srgbClr val="00FF00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445" name="Google Shape;2445;p61"/>
          <p:cNvSpPr/>
          <p:nvPr/>
        </p:nvSpPr>
        <p:spPr>
          <a:xfrm rot="5400000">
            <a:off x="1242375" y="25188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46" name="Google Shape;2446;p61"/>
          <p:cNvCxnSpPr>
            <a:stCxn id="2445" idx="1"/>
          </p:cNvCxnSpPr>
          <p:nvPr/>
        </p:nvCxnSpPr>
        <p:spPr>
          <a:xfrm flipH="1" rot="5400000">
            <a:off x="964575" y="1967625"/>
            <a:ext cx="1318200" cy="3573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FF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47" name="Google Shape;2447;p61"/>
          <p:cNvSpPr txBox="1"/>
          <p:nvPr/>
        </p:nvSpPr>
        <p:spPr>
          <a:xfrm>
            <a:off x="4396125" y="27371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case: set to 0.</a:t>
            </a:r>
            <a:endParaRPr/>
          </a:p>
        </p:txBody>
      </p:sp>
      <p:cxnSp>
        <p:nvCxnSpPr>
          <p:cNvPr id="2448" name="Google Shape;2448;p61"/>
          <p:cNvCxnSpPr/>
          <p:nvPr/>
        </p:nvCxnSpPr>
        <p:spPr>
          <a:xfrm rot="10800000">
            <a:off x="1497625" y="1517775"/>
            <a:ext cx="2968800" cy="1328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49" name="Google Shape;2449;p6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450" name="Google Shape;2450;p61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451" name="Google Shape;2451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29" name="Google Shape;129;p17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30" name="Google Shape;130;p17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32" name="Google Shape;132;p17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17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35" name="Google Shape;135;p17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" name="Google Shape;136;p17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37" name="Google Shape;137;p17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38" name="Google Shape;138;p17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139" name="Google Shape;139;p17"/>
          <p:cNvPicPr preferRelativeResize="0"/>
          <p:nvPr/>
        </p:nvPicPr>
        <p:blipFill rotWithShape="1">
          <a:blip r:embed="rId3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41" name="Google Shape;14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5" name="Shape 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6" name="Google Shape;2456;p62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457" name="Google Shape;2457;p62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8" name="Google Shape;2458;p62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459" name="Google Shape;2459;p62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0" name="Google Shape;2460;p62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1" name="Google Shape;2461;p6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2" name="Google Shape;2462;p62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3" name="Google Shape;2463;p62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4" name="Google Shape;2464;p62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5" name="Google Shape;2465;p62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6" name="Google Shape;2466;p62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7" name="Google Shape;2467;p62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8" name="Google Shape;2468;p62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9" name="Google Shape;2469;p62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0" name="Google Shape;2470;p62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1" name="Google Shape;2471;p6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2" name="Google Shape;2472;p62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3" name="Google Shape;2473;p62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474" name="Google Shape;2474;p62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475" name="Google Shape;2475;p62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476" name="Google Shape;2476;p62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477" name="Google Shape;2477;p62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478" name="Google Shape;2478;p62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479" name="Google Shape;2479;p62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480" name="Google Shape;2480;p62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481" name="Google Shape;2481;p62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482" name="Google Shape;2482;p62"/>
          <p:cNvSpPr txBox="1"/>
          <p:nvPr/>
        </p:nvSpPr>
        <p:spPr>
          <a:xfrm>
            <a:off x="1267856" y="121662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0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483" name="Google Shape;2483;p62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484" name="Google Shape;2484;p62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485" name="Google Shape;2485;p62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486" name="Google Shape;2486;p62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487" name="Google Shape;2487;p62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488" name="Google Shape;2488;p62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489" name="Google Shape;2489;p62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490" name="Google Shape;2490;p62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1" name="Google Shape;2491;p62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92" name="Google Shape;2492;p62"/>
          <p:cNvCxnSpPr>
            <a:stCxn id="2491" idx="0"/>
            <a:endCxn id="2481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93" name="Google Shape;2493;p62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00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494" name="Google Shape;2494;p62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95" name="Google Shape;2495;p62"/>
          <p:cNvCxnSpPr>
            <a:stCxn id="2494" idx="1"/>
          </p:cNvCxnSpPr>
          <p:nvPr/>
        </p:nvCxnSpPr>
        <p:spPr>
          <a:xfrm flipH="1" rot="5400000">
            <a:off x="1047625" y="2103975"/>
            <a:ext cx="2080500" cy="846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96" name="Google Shape;2496;p62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497" name="Google Shape;2497;p62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498" name="Google Shape;2498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2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3" name="Google Shape;2503;p63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504" name="Google Shape;2504;p63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5" name="Google Shape;2505;p63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506" name="Google Shape;2506;p63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7" name="Google Shape;2507;p63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8" name="Google Shape;2508;p63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9" name="Google Shape;2509;p6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0" name="Google Shape;2510;p63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1" name="Google Shape;2511;p63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2" name="Google Shape;2512;p63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3" name="Google Shape;2513;p63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4" name="Google Shape;2514;p63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5" name="Google Shape;2515;p63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6" name="Google Shape;2516;p63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7" name="Google Shape;2517;p63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8" name="Google Shape;2518;p63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9" name="Google Shape;2519;p6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0" name="Google Shape;2520;p63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521" name="Google Shape;2521;p63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522" name="Google Shape;2522;p63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523" name="Google Shape;2523;p63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524" name="Google Shape;2524;p63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525" name="Google Shape;2525;p63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526" name="Google Shape;2526;p63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527" name="Google Shape;2527;p63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528" name="Google Shape;2528;p63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529" name="Google Shape;2529;p63"/>
          <p:cNvSpPr txBox="1"/>
          <p:nvPr/>
        </p:nvSpPr>
        <p:spPr>
          <a:xfrm>
            <a:off x="1267856" y="121662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0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530" name="Google Shape;2530;p63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531" name="Google Shape;2531;p63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532" name="Google Shape;2532;p63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533" name="Google Shape;2533;p63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534" name="Google Shape;2534;p63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535" name="Google Shape;2535;p63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536" name="Google Shape;2536;p63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537" name="Google Shape;2537;p63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8" name="Google Shape;2538;p63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39" name="Google Shape;2539;p63"/>
          <p:cNvCxnSpPr>
            <a:stCxn id="2538" idx="0"/>
            <a:endCxn id="2528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540" name="Google Shape;2540;p63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IoU(</a:t>
            </a:r>
            <a:r>
              <a:rPr lang="en">
                <a:solidFill>
                  <a:srgbClr val="FF9900"/>
                </a:solidFill>
              </a:rPr>
              <a:t>bbox_max</a:t>
            </a:r>
            <a:r>
              <a:rPr lang="en"/>
              <a:t>, </a:t>
            </a:r>
            <a:r>
              <a:rPr lang="en">
                <a:solidFill>
                  <a:srgbClr val="0000FF"/>
                </a:solidFill>
              </a:rPr>
              <a:t>bbox_cur</a:t>
            </a:r>
            <a:r>
              <a:rPr lang="en"/>
              <a:t>) &gt; 0.5 then set 0 score to </a:t>
            </a:r>
            <a:r>
              <a:rPr lang="en">
                <a:solidFill>
                  <a:srgbClr val="00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541" name="Google Shape;2541;p63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00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542" name="Google Shape;2542;p63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43" name="Google Shape;2543;p63"/>
          <p:cNvCxnSpPr>
            <a:stCxn id="2542" idx="1"/>
          </p:cNvCxnSpPr>
          <p:nvPr/>
        </p:nvCxnSpPr>
        <p:spPr>
          <a:xfrm flipH="1" rot="5400000">
            <a:off x="1047625" y="2103975"/>
            <a:ext cx="2080500" cy="846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544" name="Google Shape;2544;p63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545" name="Google Shape;2545;p63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546" name="Google Shape;2546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0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" name="Google Shape;2551;p64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552" name="Google Shape;2552;p64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3" name="Google Shape;2553;p64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554" name="Google Shape;2554;p64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5" name="Google Shape;2555;p64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6" name="Google Shape;2556;p64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7" name="Google Shape;2557;p64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8" name="Google Shape;2558;p64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9" name="Google Shape;2559;p64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0" name="Google Shape;2560;p64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1" name="Google Shape;2561;p64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2" name="Google Shape;2562;p64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3" name="Google Shape;2563;p64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4" name="Google Shape;2564;p64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5" name="Google Shape;2565;p64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6" name="Google Shape;2566;p64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7" name="Google Shape;2567;p64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8" name="Google Shape;2568;p64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569" name="Google Shape;2569;p64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570" name="Google Shape;2570;p64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571" name="Google Shape;2571;p64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572" name="Google Shape;2572;p64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573" name="Google Shape;2573;p64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574" name="Google Shape;2574;p64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575" name="Google Shape;2575;p64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576" name="Google Shape;2576;p64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577" name="Google Shape;2577;p64"/>
          <p:cNvSpPr txBox="1"/>
          <p:nvPr/>
        </p:nvSpPr>
        <p:spPr>
          <a:xfrm>
            <a:off x="1267856" y="121662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0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578" name="Google Shape;2578;p64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579" name="Google Shape;2579;p64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580" name="Google Shape;2580;p64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581" name="Google Shape;2581;p64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582" name="Google Shape;2582;p64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583" name="Google Shape;2583;p64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584" name="Google Shape;2584;p64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5" name="Google Shape;2585;p64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pic>
        <p:nvPicPr>
          <p:cNvPr descr="dog.jpg" id="2586" name="Google Shape;2586;p64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7" name="Google Shape;2587;p64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88" name="Google Shape;2588;p64"/>
          <p:cNvCxnSpPr>
            <a:stCxn id="2587" idx="0"/>
            <a:endCxn id="2576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589" name="Google Shape;2589;p64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IoU(</a:t>
            </a:r>
            <a:r>
              <a:rPr lang="en">
                <a:solidFill>
                  <a:srgbClr val="FF9900"/>
                </a:solidFill>
              </a:rPr>
              <a:t>bbox_max</a:t>
            </a:r>
            <a:r>
              <a:rPr lang="en"/>
              <a:t>, </a:t>
            </a:r>
            <a:r>
              <a:rPr lang="en">
                <a:solidFill>
                  <a:srgbClr val="0000FF"/>
                </a:solidFill>
              </a:rPr>
              <a:t>bbox_cur</a:t>
            </a:r>
            <a:r>
              <a:rPr lang="en"/>
              <a:t>) &gt; 0.5 then set 0 score to </a:t>
            </a:r>
            <a:r>
              <a:rPr lang="en">
                <a:solidFill>
                  <a:srgbClr val="00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590" name="Google Shape;2590;p64"/>
          <p:cNvSpPr txBox="1"/>
          <p:nvPr/>
        </p:nvSpPr>
        <p:spPr>
          <a:xfrm>
            <a:off x="4402625" y="3499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case: continue.</a:t>
            </a:r>
            <a:endParaRPr/>
          </a:p>
        </p:txBody>
      </p:sp>
      <p:sp>
        <p:nvSpPr>
          <p:cNvPr id="2591" name="Google Shape;2591;p64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00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592" name="Google Shape;2592;p64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93" name="Google Shape;2593;p64"/>
          <p:cNvCxnSpPr>
            <a:stCxn id="2592" idx="1"/>
          </p:cNvCxnSpPr>
          <p:nvPr/>
        </p:nvCxnSpPr>
        <p:spPr>
          <a:xfrm flipH="1" rot="5400000">
            <a:off x="1047625" y="2103975"/>
            <a:ext cx="2080500" cy="846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594" name="Google Shape;2594;p64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595" name="Google Shape;2595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9" name="Shape 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" name="Google Shape;2600;p65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601" name="Google Shape;2601;p65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2" name="Google Shape;2602;p65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603" name="Google Shape;2603;p65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4" name="Google Shape;2604;p65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5" name="Google Shape;2605;p65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6" name="Google Shape;2606;p65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7" name="Google Shape;2607;p65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8" name="Google Shape;2608;p65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9" name="Google Shape;2609;p65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0" name="Google Shape;2610;p65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1" name="Google Shape;2611;p65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2" name="Google Shape;2612;p65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3" name="Google Shape;2613;p65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4" name="Google Shape;2614;p65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5" name="Google Shape;2615;p65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6" name="Google Shape;2616;p65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7" name="Google Shape;2617;p65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618" name="Google Shape;2618;p65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619" name="Google Shape;2619;p65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620" name="Google Shape;2620;p65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621" name="Google Shape;2621;p65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622" name="Google Shape;2622;p65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623" name="Google Shape;2623;p65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624" name="Google Shape;2624;p65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625" name="Google Shape;2625;p65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626" name="Google Shape;2626;p65"/>
          <p:cNvSpPr txBox="1"/>
          <p:nvPr/>
        </p:nvSpPr>
        <p:spPr>
          <a:xfrm>
            <a:off x="1267856" y="121662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0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627" name="Google Shape;2627;p65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628" name="Google Shape;2628;p65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629" name="Google Shape;2629;p65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630" name="Google Shape;2630;p65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631" name="Google Shape;2631;p65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632" name="Google Shape;2632;p65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633" name="Google Shape;2633;p65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634" name="Google Shape;2634;p65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5" name="Google Shape;2635;p65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36" name="Google Shape;2636;p65"/>
          <p:cNvCxnSpPr>
            <a:stCxn id="2635" idx="0"/>
            <a:endCxn id="2625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637" name="Google Shape;2637;p65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638" name="Google Shape;2638;p65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39" name="Google Shape;2639;p65"/>
          <p:cNvCxnSpPr>
            <a:stCxn id="2638" idx="1"/>
            <a:endCxn id="2640" idx="2"/>
          </p:cNvCxnSpPr>
          <p:nvPr/>
        </p:nvCxnSpPr>
        <p:spPr>
          <a:xfrm flipH="1" rot="5400000">
            <a:off x="1400425" y="1999575"/>
            <a:ext cx="1616700" cy="604800"/>
          </a:xfrm>
          <a:prstGeom prst="curvedConnector3">
            <a:avLst>
              <a:gd fmla="val 50002" name="adj1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640" name="Google Shape;2640;p65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641" name="Google Shape;2641;p65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642" name="Google Shape;2642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6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p66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648" name="Google Shape;2648;p66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9" name="Google Shape;2649;p66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650" name="Google Shape;2650;p66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1" name="Google Shape;2651;p66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2" name="Google Shape;2652;p66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3" name="Google Shape;2653;p66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4" name="Google Shape;2654;p66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5" name="Google Shape;2655;p66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6" name="Google Shape;2656;p6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7" name="Google Shape;2657;p66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8" name="Google Shape;2658;p66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9" name="Google Shape;2659;p66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0" name="Google Shape;2660;p66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1" name="Google Shape;2661;p66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2" name="Google Shape;2662;p66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3" name="Google Shape;2663;p66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64" name="Google Shape;2664;p66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665" name="Google Shape;2665;p66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666" name="Google Shape;2666;p66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667" name="Google Shape;2667;p66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668" name="Google Shape;2668;p66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669" name="Google Shape;2669;p66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670" name="Google Shape;2670;p66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671" name="Google Shape;2671;p66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672" name="Google Shape;2672;p66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673" name="Google Shape;2673;p66"/>
          <p:cNvSpPr txBox="1"/>
          <p:nvPr/>
        </p:nvSpPr>
        <p:spPr>
          <a:xfrm>
            <a:off x="1267856" y="121662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0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674" name="Google Shape;2674;p66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675" name="Google Shape;2675;p66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676" name="Google Shape;2676;p66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677" name="Google Shape;2677;p66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678" name="Google Shape;2678;p66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679" name="Google Shape;2679;p66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680" name="Google Shape;2680;p66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681" name="Google Shape;2681;p66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2" name="Google Shape;2682;p66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83" name="Google Shape;2683;p66"/>
          <p:cNvCxnSpPr>
            <a:stCxn id="2682" idx="0"/>
            <a:endCxn id="2672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684" name="Google Shape;2684;p66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685" name="Google Shape;2685;p66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86" name="Google Shape;2686;p66"/>
          <p:cNvCxnSpPr>
            <a:stCxn id="2685" idx="1"/>
            <a:endCxn id="2687" idx="2"/>
          </p:cNvCxnSpPr>
          <p:nvPr/>
        </p:nvCxnSpPr>
        <p:spPr>
          <a:xfrm flipH="1" rot="5400000">
            <a:off x="1400425" y="1999575"/>
            <a:ext cx="1616700" cy="604800"/>
          </a:xfrm>
          <a:prstGeom prst="curvedConnector3">
            <a:avLst>
              <a:gd fmla="val 50002" name="adj1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687" name="Google Shape;2687;p66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688" name="Google Shape;2688;p66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IoU(</a:t>
            </a:r>
            <a:r>
              <a:rPr lang="en">
                <a:solidFill>
                  <a:srgbClr val="FF9900"/>
                </a:solidFill>
              </a:rPr>
              <a:t>bbox_max</a:t>
            </a:r>
            <a:r>
              <a:rPr lang="en"/>
              <a:t>,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) &gt; 0.5 then set 0 score to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689" name="Google Shape;2689;p66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690" name="Google Shape;2690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4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5" name="Google Shape;2695;p67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696" name="Google Shape;2696;p67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7" name="Google Shape;2697;p67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698" name="Google Shape;2698;p67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9" name="Google Shape;2699;p67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0" name="Google Shape;2700;p67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1" name="Google Shape;2701;p67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2" name="Google Shape;2702;p67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3" name="Google Shape;2703;p67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4" name="Google Shape;2704;p6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5" name="Google Shape;2705;p67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6" name="Google Shape;2706;p67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7" name="Google Shape;2707;p67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8" name="Google Shape;2708;p67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9" name="Google Shape;2709;p67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0" name="Google Shape;2710;p67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1" name="Google Shape;2711;p67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2" name="Google Shape;2712;p67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713" name="Google Shape;2713;p67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714" name="Google Shape;2714;p67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715" name="Google Shape;2715;p67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716" name="Google Shape;2716;p67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717" name="Google Shape;2717;p67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718" name="Google Shape;2718;p67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719" name="Google Shape;2719;p67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720" name="Google Shape;2720;p67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721" name="Google Shape;2721;p67"/>
          <p:cNvSpPr txBox="1"/>
          <p:nvPr/>
        </p:nvSpPr>
        <p:spPr>
          <a:xfrm>
            <a:off x="1267856" y="121662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0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722" name="Google Shape;2722;p67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723" name="Google Shape;2723;p67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724" name="Google Shape;2724;p67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725" name="Google Shape;2725;p67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726" name="Google Shape;2726;p67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727" name="Google Shape;2727;p67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728" name="Google Shape;2728;p67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729" name="Google Shape;2729;p67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0" name="Google Shape;2730;p67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31" name="Google Shape;2731;p67"/>
          <p:cNvCxnSpPr>
            <a:stCxn id="2730" idx="0"/>
            <a:endCxn id="2720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732" name="Google Shape;2732;p67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733" name="Google Shape;2733;p67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34" name="Google Shape;2734;p67"/>
          <p:cNvCxnSpPr>
            <a:stCxn id="2733" idx="1"/>
            <a:endCxn id="2735" idx="2"/>
          </p:cNvCxnSpPr>
          <p:nvPr/>
        </p:nvCxnSpPr>
        <p:spPr>
          <a:xfrm flipH="1" rot="5400000">
            <a:off x="1400425" y="1999575"/>
            <a:ext cx="1616700" cy="604800"/>
          </a:xfrm>
          <a:prstGeom prst="curvedConnector3">
            <a:avLst>
              <a:gd fmla="val 50002" name="adj1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735" name="Google Shape;2735;p67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736" name="Google Shape;2736;p67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IoU(</a:t>
            </a:r>
            <a:r>
              <a:rPr lang="en">
                <a:solidFill>
                  <a:srgbClr val="FF9900"/>
                </a:solidFill>
              </a:rPr>
              <a:t>bbox_max</a:t>
            </a:r>
            <a:r>
              <a:rPr lang="en"/>
              <a:t>,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) &gt; 0.5 then set 0 score to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737" name="Google Shape;2737;p67"/>
          <p:cNvSpPr txBox="1"/>
          <p:nvPr/>
        </p:nvSpPr>
        <p:spPr>
          <a:xfrm>
            <a:off x="4402625" y="3499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case: continue.</a:t>
            </a:r>
            <a:endParaRPr/>
          </a:p>
        </p:txBody>
      </p:sp>
      <p:sp>
        <p:nvSpPr>
          <p:cNvPr id="2738" name="Google Shape;2738;p67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739" name="Google Shape;2739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3" name="Shape 2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" name="Google Shape;2744;p68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745" name="Google Shape;2745;p68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6" name="Google Shape;2746;p68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747" name="Google Shape;2747;p68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8" name="Google Shape;2748;p68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9" name="Google Shape;2749;p68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0" name="Google Shape;2750;p68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1" name="Google Shape;2751;p68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2" name="Google Shape;2752;p68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3" name="Google Shape;2753;p68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4" name="Google Shape;2754;p68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5" name="Google Shape;2755;p68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6" name="Google Shape;2756;p68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7" name="Google Shape;2757;p68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8" name="Google Shape;2758;p68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9" name="Google Shape;2759;p68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0" name="Google Shape;2760;p68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1" name="Google Shape;2761;p68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762" name="Google Shape;2762;p68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763" name="Google Shape;2763;p68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764" name="Google Shape;2764;p68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765" name="Google Shape;2765;p68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766" name="Google Shape;2766;p68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767" name="Google Shape;2767;p68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768" name="Google Shape;2768;p68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769" name="Google Shape;2769;p68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770" name="Google Shape;2770;p68"/>
          <p:cNvSpPr txBox="1"/>
          <p:nvPr/>
        </p:nvSpPr>
        <p:spPr>
          <a:xfrm>
            <a:off x="1267856" y="121662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0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771" name="Google Shape;2771;p68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772" name="Google Shape;2772;p68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773" name="Google Shape;2773;p68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774" name="Google Shape;2774;p68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775" name="Google Shape;2775;p68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776" name="Google Shape;2776;p68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777" name="Google Shape;2777;p68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778" name="Google Shape;2778;p68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9" name="Google Shape;2779;p68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80" name="Google Shape;2780;p68"/>
          <p:cNvCxnSpPr>
            <a:stCxn id="2779" idx="0"/>
            <a:endCxn id="2769" idx="2"/>
          </p:cNvCxnSpPr>
          <p:nvPr/>
        </p:nvCxnSpPr>
        <p:spPr>
          <a:xfrm flipH="1" rot="5400000">
            <a:off x="605025" y="2083575"/>
            <a:ext cx="1488900" cy="296100"/>
          </a:xfrm>
          <a:prstGeom prst="curvedConnector3">
            <a:avLst>
              <a:gd fmla="val 49995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781" name="Google Shape;2781;p68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782" name="Google Shape;2782;p68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83" name="Google Shape;2783;p68"/>
          <p:cNvCxnSpPr>
            <a:stCxn id="2782" idx="1"/>
            <a:endCxn id="2784" idx="2"/>
          </p:cNvCxnSpPr>
          <p:nvPr/>
        </p:nvCxnSpPr>
        <p:spPr>
          <a:xfrm flipH="1" rot="5400000">
            <a:off x="1400425" y="1999575"/>
            <a:ext cx="1616700" cy="604800"/>
          </a:xfrm>
          <a:prstGeom prst="curvedConnector3">
            <a:avLst>
              <a:gd fmla="val 50002" name="adj1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784" name="Google Shape;2784;p68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785" name="Google Shape;2785;p68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IoU(</a:t>
            </a:r>
            <a:r>
              <a:rPr lang="en">
                <a:solidFill>
                  <a:srgbClr val="FF9900"/>
                </a:solidFill>
              </a:rPr>
              <a:t>bbox_max</a:t>
            </a:r>
            <a:r>
              <a:rPr lang="en"/>
              <a:t>,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) &gt; 0.5 then set 0 score to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786" name="Google Shape;2786;p68"/>
          <p:cNvSpPr txBox="1"/>
          <p:nvPr/>
        </p:nvSpPr>
        <p:spPr>
          <a:xfrm>
            <a:off x="4402625" y="3499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case: continue.</a:t>
            </a:r>
            <a:endParaRPr/>
          </a:p>
        </p:txBody>
      </p:sp>
      <p:sp>
        <p:nvSpPr>
          <p:cNvPr id="2787" name="Google Shape;2787;p68"/>
          <p:cNvSpPr txBox="1"/>
          <p:nvPr/>
        </p:nvSpPr>
        <p:spPr>
          <a:xfrm>
            <a:off x="4402625" y="408572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this procedure for other “bbox_cur”. After that ...</a:t>
            </a:r>
            <a:endParaRPr/>
          </a:p>
        </p:txBody>
      </p:sp>
      <p:sp>
        <p:nvSpPr>
          <p:cNvPr id="2788" name="Google Shape;2788;p68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789" name="Google Shape;2789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3" name="Shape 2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4" name="Google Shape;2794;p69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795" name="Google Shape;2795;p69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6" name="Google Shape;2796;p69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797" name="Google Shape;2797;p69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8" name="Google Shape;2798;p69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9" name="Google Shape;2799;p69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0" name="Google Shape;2800;p69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1" name="Google Shape;2801;p69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2" name="Google Shape;2802;p69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3" name="Google Shape;2803;p69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4" name="Google Shape;2804;p69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5" name="Google Shape;2805;p69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6" name="Google Shape;2806;p69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7" name="Google Shape;2807;p69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8" name="Google Shape;2808;p69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9" name="Google Shape;2809;p69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0" name="Google Shape;2810;p69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1" name="Google Shape;2811;p69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812" name="Google Shape;2812;p69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813" name="Google Shape;2813;p69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814" name="Google Shape;2814;p69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815" name="Google Shape;2815;p69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816" name="Google Shape;2816;p69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817" name="Google Shape;2817;p69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818" name="Google Shape;2818;p69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819" name="Google Shape;2819;p69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820" name="Google Shape;2820;p69"/>
          <p:cNvSpPr txBox="1"/>
          <p:nvPr/>
        </p:nvSpPr>
        <p:spPr>
          <a:xfrm>
            <a:off x="1293899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21" name="Google Shape;2821;p69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822" name="Google Shape;2822;p69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23" name="Google Shape;2823;p69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24" name="Google Shape;2824;p69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25" name="Google Shape;2825;p69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26" name="Google Shape;2826;p69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827" name="Google Shape;2827;p69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828" name="Google Shape;2828;p69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29" name="Google Shape;2829;p69"/>
          <p:cNvSpPr txBox="1"/>
          <p:nvPr/>
        </p:nvSpPr>
        <p:spPr>
          <a:xfrm>
            <a:off x="5164400" y="2076925"/>
            <a:ext cx="2628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/>
              <a:t>bbox with big</a:t>
            </a:r>
            <a:r>
              <a:rPr lang="en"/>
              <a:t> score. Let’s denote it “</a:t>
            </a:r>
            <a:r>
              <a:rPr lang="en">
                <a:solidFill>
                  <a:srgbClr val="0000FF"/>
                </a:solidFill>
              </a:rPr>
              <a:t>bbox_max</a:t>
            </a:r>
            <a:r>
              <a:rPr lang="en"/>
              <a:t>” </a:t>
            </a:r>
            <a:endParaRPr/>
          </a:p>
        </p:txBody>
      </p:sp>
      <p:sp>
        <p:nvSpPr>
          <p:cNvPr id="2830" name="Google Shape;2830;p69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831" name="Google Shape;2831;p69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32" name="Google Shape;2832;p69"/>
          <p:cNvCxnSpPr>
            <a:stCxn id="2831" idx="1"/>
          </p:cNvCxnSpPr>
          <p:nvPr/>
        </p:nvCxnSpPr>
        <p:spPr>
          <a:xfrm flipH="1" rot="5400000">
            <a:off x="1047625" y="2103975"/>
            <a:ext cx="2080500" cy="846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833" name="Google Shape;2833;p69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834" name="Google Shape;2834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8" name="Shape 2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9" name="Google Shape;2839;p70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840" name="Google Shape;2840;p70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1" name="Google Shape;2841;p70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842" name="Google Shape;2842;p70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3" name="Google Shape;2843;p70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4" name="Google Shape;2844;p70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5" name="Google Shape;2845;p70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6" name="Google Shape;2846;p70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7" name="Google Shape;2847;p70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8" name="Google Shape;2848;p70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9" name="Google Shape;2849;p70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0" name="Google Shape;2850;p70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1" name="Google Shape;2851;p70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2" name="Google Shape;2852;p70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3" name="Google Shape;2853;p70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4" name="Google Shape;2854;p70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5" name="Google Shape;2855;p70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56" name="Google Shape;2856;p70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857" name="Google Shape;2857;p70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858" name="Google Shape;2858;p70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859" name="Google Shape;2859;p70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860" name="Google Shape;2860;p70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861" name="Google Shape;2861;p70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862" name="Google Shape;2862;p70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863" name="Google Shape;2863;p70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864" name="Google Shape;2864;p70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865" name="Google Shape;2865;p70"/>
          <p:cNvSpPr txBox="1"/>
          <p:nvPr/>
        </p:nvSpPr>
        <p:spPr>
          <a:xfrm>
            <a:off x="1293899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66" name="Google Shape;2866;p70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867" name="Google Shape;2867;p70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68" name="Google Shape;2868;p70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69" name="Google Shape;2869;p70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70" name="Google Shape;2870;p70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871" name="Google Shape;2871;p70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872" name="Google Shape;2872;p70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873" name="Google Shape;2873;p70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4" name="Google Shape;2874;p70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875" name="Google Shape;2875;p70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76" name="Google Shape;2876;p70"/>
          <p:cNvCxnSpPr>
            <a:stCxn id="2875" idx="1"/>
          </p:cNvCxnSpPr>
          <p:nvPr/>
        </p:nvCxnSpPr>
        <p:spPr>
          <a:xfrm flipH="1" rot="5400000">
            <a:off x="1047625" y="2103975"/>
            <a:ext cx="2080500" cy="846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877" name="Google Shape;2877;p70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878" name="Google Shape;2878;p70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79" name="Google Shape;2879;p70"/>
          <p:cNvCxnSpPr>
            <a:stCxn id="2878" idx="1"/>
          </p:cNvCxnSpPr>
          <p:nvPr/>
        </p:nvCxnSpPr>
        <p:spPr>
          <a:xfrm flipH="1" rot="5400000">
            <a:off x="1400425" y="1999575"/>
            <a:ext cx="1616700" cy="6048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880" name="Google Shape;2880;p70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881" name="Google Shape;2881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Google Shape;2886;p71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887" name="Google Shape;2887;p71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8" name="Google Shape;2888;p71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889" name="Google Shape;2889;p71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0" name="Google Shape;2890;p71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1" name="Google Shape;2891;p71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2" name="Google Shape;2892;p71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3" name="Google Shape;2893;p71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4" name="Google Shape;2894;p71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5" name="Google Shape;2895;p71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6" name="Google Shape;2896;p71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7" name="Google Shape;2897;p71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8" name="Google Shape;2898;p71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9" name="Google Shape;2899;p71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0" name="Google Shape;2900;p71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1" name="Google Shape;2901;p71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2" name="Google Shape;2902;p71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3" name="Google Shape;2903;p71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904" name="Google Shape;2904;p71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905" name="Google Shape;2905;p71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906" name="Google Shape;2906;p71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907" name="Google Shape;2907;p71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908" name="Google Shape;2908;p71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909" name="Google Shape;2909;p71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910" name="Google Shape;2910;p71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911" name="Google Shape;2911;p71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912" name="Google Shape;2912;p71"/>
          <p:cNvSpPr txBox="1"/>
          <p:nvPr/>
        </p:nvSpPr>
        <p:spPr>
          <a:xfrm>
            <a:off x="1293899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13" name="Google Shape;2913;p71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914" name="Google Shape;2914;p71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15" name="Google Shape;2915;p71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16" name="Google Shape;2916;p71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17" name="Google Shape;2917;p71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18" name="Google Shape;2918;p71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919" name="Google Shape;2919;p71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920" name="Google Shape;2920;p71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1" name="Google Shape;2921;p71"/>
          <p:cNvSpPr txBox="1"/>
          <p:nvPr/>
        </p:nvSpPr>
        <p:spPr>
          <a:xfrm>
            <a:off x="1716175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0.1</a:t>
            </a:r>
            <a:endParaRPr sz="600"/>
          </a:p>
        </p:txBody>
      </p:sp>
      <p:sp>
        <p:nvSpPr>
          <p:cNvPr id="2922" name="Google Shape;2922;p71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23" name="Google Shape;2923;p71"/>
          <p:cNvCxnSpPr>
            <a:stCxn id="2922" idx="1"/>
          </p:cNvCxnSpPr>
          <p:nvPr/>
        </p:nvCxnSpPr>
        <p:spPr>
          <a:xfrm flipH="1" rot="5400000">
            <a:off x="1047625" y="2103975"/>
            <a:ext cx="2080500" cy="846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924" name="Google Shape;2924;p71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925" name="Google Shape;2925;p71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26" name="Google Shape;2926;p71"/>
          <p:cNvCxnSpPr>
            <a:stCxn id="2925" idx="1"/>
          </p:cNvCxnSpPr>
          <p:nvPr/>
        </p:nvCxnSpPr>
        <p:spPr>
          <a:xfrm flipH="1" rot="5400000">
            <a:off x="1400425" y="1999575"/>
            <a:ext cx="1616700" cy="6048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927" name="Google Shape;2927;p71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IoU(</a:t>
            </a:r>
            <a:r>
              <a:rPr lang="en">
                <a:solidFill>
                  <a:srgbClr val="0000FF"/>
                </a:solidFill>
              </a:rPr>
              <a:t>bbox_max</a:t>
            </a:r>
            <a:r>
              <a:rPr lang="en"/>
              <a:t>,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) &gt; 0.5 then set 0 score to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928" name="Google Shape;2928;p71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929" name="Google Shape;2929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48" name="Google Shape;148;p18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49" name="Google Shape;149;p18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51" name="Google Shape;151;p18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" name="Google Shape;152;p18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54" name="Google Shape;154;p18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" name="Google Shape;155;p18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56" name="Google Shape;156;p18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57" name="Google Shape;157;p18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" name="Google Shape;158;p18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" name="Google Shape;159;p18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60" name="Google Shape;160;p18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dog.jpg" id="162" name="Google Shape;162;p18"/>
          <p:cNvPicPr preferRelativeResize="0"/>
          <p:nvPr/>
        </p:nvPicPr>
        <p:blipFill rotWithShape="1">
          <a:blip r:embed="rId3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8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64" name="Google Shape;16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72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935" name="Google Shape;2935;p72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72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937" name="Google Shape;2937;p72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8" name="Google Shape;2938;p72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9" name="Google Shape;2939;p72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0" name="Google Shape;2940;p72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1" name="Google Shape;2941;p72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2" name="Google Shape;2942;p72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3" name="Google Shape;2943;p72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4" name="Google Shape;2944;p72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5" name="Google Shape;2945;p72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6" name="Google Shape;2946;p72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7" name="Google Shape;2947;p72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8" name="Google Shape;2948;p72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9" name="Google Shape;2949;p72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0" name="Google Shape;2950;p72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51" name="Google Shape;2951;p72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2952" name="Google Shape;2952;p72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2953" name="Google Shape;2953;p72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2954" name="Google Shape;2954;p72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2955" name="Google Shape;2955;p72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2956" name="Google Shape;2956;p72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2957" name="Google Shape;2957;p72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2958" name="Google Shape;2958;p72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2959" name="Google Shape;2959;p72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2960" name="Google Shape;2960;p72"/>
          <p:cNvSpPr txBox="1"/>
          <p:nvPr/>
        </p:nvSpPr>
        <p:spPr>
          <a:xfrm>
            <a:off x="1293899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61" name="Google Shape;2961;p72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2962" name="Google Shape;2962;p72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63" name="Google Shape;2963;p72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64" name="Google Shape;2964;p72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65" name="Google Shape;2965;p72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2966" name="Google Shape;2966;p72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2967" name="Google Shape;2967;p72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2968" name="Google Shape;2968;p72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9" name="Google Shape;2969;p72"/>
          <p:cNvSpPr txBox="1"/>
          <p:nvPr/>
        </p:nvSpPr>
        <p:spPr>
          <a:xfrm>
            <a:off x="1690132" y="122120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 </a:t>
            </a:r>
            <a:r>
              <a:rPr b="1" lang="en" sz="1000">
                <a:solidFill>
                  <a:srgbClr val="FF0000"/>
                </a:solidFill>
              </a:rPr>
              <a:t>0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970" name="Google Shape;2970;p72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71" name="Google Shape;2971;p72"/>
          <p:cNvCxnSpPr>
            <a:stCxn id="2970" idx="1"/>
          </p:cNvCxnSpPr>
          <p:nvPr/>
        </p:nvCxnSpPr>
        <p:spPr>
          <a:xfrm flipH="1" rot="5400000">
            <a:off x="1047625" y="2103975"/>
            <a:ext cx="2080500" cy="846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972" name="Google Shape;2972;p72"/>
          <p:cNvSpPr txBox="1"/>
          <p:nvPr/>
        </p:nvSpPr>
        <p:spPr>
          <a:xfrm>
            <a:off x="4466425" y="17272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next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973" name="Google Shape;2973;p72"/>
          <p:cNvSpPr/>
          <p:nvPr/>
        </p:nvSpPr>
        <p:spPr>
          <a:xfrm rot="5400000">
            <a:off x="1951225" y="28238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74" name="Google Shape;2974;p72"/>
          <p:cNvCxnSpPr>
            <a:stCxn id="2973" idx="1"/>
          </p:cNvCxnSpPr>
          <p:nvPr/>
        </p:nvCxnSpPr>
        <p:spPr>
          <a:xfrm flipH="1" rot="5400000">
            <a:off x="1400425" y="1999575"/>
            <a:ext cx="1616700" cy="6048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975" name="Google Shape;2975;p72"/>
          <p:cNvSpPr txBox="1"/>
          <p:nvPr/>
        </p:nvSpPr>
        <p:spPr>
          <a:xfrm>
            <a:off x="4402625" y="267677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IoU(</a:t>
            </a:r>
            <a:r>
              <a:rPr lang="en">
                <a:solidFill>
                  <a:srgbClr val="0000FF"/>
                </a:solidFill>
              </a:rPr>
              <a:t>bbox_max</a:t>
            </a:r>
            <a:r>
              <a:rPr lang="en"/>
              <a:t>,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) &gt; 0.5 then set 0 score to </a:t>
            </a:r>
            <a:r>
              <a:rPr lang="en">
                <a:solidFill>
                  <a:srgbClr val="FF00FF"/>
                </a:solidFill>
              </a:rPr>
              <a:t>bbox_cur</a:t>
            </a:r>
            <a:r>
              <a:rPr lang="en"/>
              <a:t>.</a:t>
            </a:r>
            <a:endParaRPr/>
          </a:p>
        </p:txBody>
      </p:sp>
      <p:sp>
        <p:nvSpPr>
          <p:cNvPr id="2976" name="Google Shape;2976;p72"/>
          <p:cNvSpPr txBox="1"/>
          <p:nvPr/>
        </p:nvSpPr>
        <p:spPr>
          <a:xfrm>
            <a:off x="4418625" y="350070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case: set to 0.</a:t>
            </a:r>
            <a:endParaRPr/>
          </a:p>
        </p:txBody>
      </p:sp>
      <p:cxnSp>
        <p:nvCxnSpPr>
          <p:cNvPr id="2977" name="Google Shape;2977;p72"/>
          <p:cNvCxnSpPr>
            <a:endCxn id="2969" idx="2"/>
          </p:cNvCxnSpPr>
          <p:nvPr/>
        </p:nvCxnSpPr>
        <p:spPr>
          <a:xfrm rot="10800000">
            <a:off x="1880182" y="1467502"/>
            <a:ext cx="2582700" cy="2115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78" name="Google Shape;2978;p72"/>
          <p:cNvSpPr txBox="1"/>
          <p:nvPr/>
        </p:nvSpPr>
        <p:spPr>
          <a:xfrm>
            <a:off x="4402625" y="4085725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this procedure for other “bbox_max” and for other corresponding “bbox_cur”.</a:t>
            </a:r>
            <a:endParaRPr/>
          </a:p>
        </p:txBody>
      </p:sp>
      <p:sp>
        <p:nvSpPr>
          <p:cNvPr id="2979" name="Google Shape;2979;p72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2980" name="Google Shape;2980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73"/>
          <p:cNvSpPr txBox="1"/>
          <p:nvPr/>
        </p:nvSpPr>
        <p:spPr>
          <a:xfrm>
            <a:off x="3384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class: dog</a:t>
            </a:r>
            <a:endParaRPr sz="600"/>
          </a:p>
        </p:txBody>
      </p:sp>
      <p:sp>
        <p:nvSpPr>
          <p:cNvPr id="2986" name="Google Shape;2986;p73"/>
          <p:cNvSpPr/>
          <p:nvPr/>
        </p:nvSpPr>
        <p:spPr>
          <a:xfrm>
            <a:off x="1100350" y="1300375"/>
            <a:ext cx="7051200" cy="167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7" name="Google Shape;2987;p73"/>
          <p:cNvSpPr txBox="1"/>
          <p:nvPr/>
        </p:nvSpPr>
        <p:spPr>
          <a:xfrm>
            <a:off x="8316701" y="122117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1x98</a:t>
            </a:r>
            <a:endParaRPr sz="600"/>
          </a:p>
        </p:txBody>
      </p:sp>
      <p:cxnSp>
        <p:nvCxnSpPr>
          <p:cNvPr id="2988" name="Google Shape;2988;p73"/>
          <p:cNvCxnSpPr/>
          <p:nvPr/>
        </p:nvCxnSpPr>
        <p:spPr>
          <a:xfrm>
            <a:off x="1289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9" name="Google Shape;2989;p73"/>
          <p:cNvCxnSpPr/>
          <p:nvPr/>
        </p:nvCxnSpPr>
        <p:spPr>
          <a:xfrm>
            <a:off x="1517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0" name="Google Shape;2990;p73"/>
          <p:cNvCxnSpPr/>
          <p:nvPr/>
        </p:nvCxnSpPr>
        <p:spPr>
          <a:xfrm>
            <a:off x="1974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1" name="Google Shape;2991;p73"/>
          <p:cNvCxnSpPr/>
          <p:nvPr/>
        </p:nvCxnSpPr>
        <p:spPr>
          <a:xfrm>
            <a:off x="1746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2" name="Google Shape;2992;p73"/>
          <p:cNvCxnSpPr/>
          <p:nvPr/>
        </p:nvCxnSpPr>
        <p:spPr>
          <a:xfrm>
            <a:off x="24321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3" name="Google Shape;2993;p73"/>
          <p:cNvCxnSpPr/>
          <p:nvPr/>
        </p:nvCxnSpPr>
        <p:spPr>
          <a:xfrm>
            <a:off x="2660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4" name="Google Shape;2994;p73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5" name="Google Shape;2995;p73"/>
          <p:cNvCxnSpPr/>
          <p:nvPr/>
        </p:nvCxnSpPr>
        <p:spPr>
          <a:xfrm>
            <a:off x="2203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6" name="Google Shape;2996;p73"/>
          <p:cNvCxnSpPr/>
          <p:nvPr/>
        </p:nvCxnSpPr>
        <p:spPr>
          <a:xfrm>
            <a:off x="2889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7" name="Google Shape;2997;p73"/>
          <p:cNvCxnSpPr/>
          <p:nvPr/>
        </p:nvCxnSpPr>
        <p:spPr>
          <a:xfrm>
            <a:off x="3117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8" name="Google Shape;2998;p73"/>
          <p:cNvCxnSpPr/>
          <p:nvPr/>
        </p:nvCxnSpPr>
        <p:spPr>
          <a:xfrm>
            <a:off x="79185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9" name="Google Shape;2999;p73"/>
          <p:cNvCxnSpPr/>
          <p:nvPr/>
        </p:nvCxnSpPr>
        <p:spPr>
          <a:xfrm>
            <a:off x="76899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0" name="Google Shape;3000;p73"/>
          <p:cNvCxnSpPr/>
          <p:nvPr/>
        </p:nvCxnSpPr>
        <p:spPr>
          <a:xfrm>
            <a:off x="74613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1" name="Google Shape;3001;p73"/>
          <p:cNvCxnSpPr/>
          <p:nvPr/>
        </p:nvCxnSpPr>
        <p:spPr>
          <a:xfrm>
            <a:off x="7232750" y="1313436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2" name="Google Shape;3002;p73"/>
          <p:cNvSpPr txBox="1"/>
          <p:nvPr/>
        </p:nvSpPr>
        <p:spPr>
          <a:xfrm>
            <a:off x="1243517" y="109869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bb20</a:t>
            </a:r>
            <a:endParaRPr sz="600"/>
          </a:p>
        </p:txBody>
      </p:sp>
      <p:sp>
        <p:nvSpPr>
          <p:cNvPr id="3003" name="Google Shape;3003;p73"/>
          <p:cNvSpPr txBox="1"/>
          <p:nvPr/>
        </p:nvSpPr>
        <p:spPr>
          <a:xfrm>
            <a:off x="74126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004" name="Google Shape;3004;p73"/>
          <p:cNvSpPr txBox="1"/>
          <p:nvPr/>
        </p:nvSpPr>
        <p:spPr>
          <a:xfrm>
            <a:off x="1716176" y="109871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bb7</a:t>
            </a:r>
            <a:endParaRPr sz="600"/>
          </a:p>
        </p:txBody>
      </p:sp>
      <p:sp>
        <p:nvSpPr>
          <p:cNvPr id="3005" name="Google Shape;3005;p73"/>
          <p:cNvSpPr txBox="1"/>
          <p:nvPr/>
        </p:nvSpPr>
        <p:spPr>
          <a:xfrm>
            <a:off x="1022841" y="10987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bb47</a:t>
            </a:r>
            <a:endParaRPr sz="600"/>
          </a:p>
        </p:txBody>
      </p:sp>
      <p:sp>
        <p:nvSpPr>
          <p:cNvPr id="3006" name="Google Shape;3006;p73"/>
          <p:cNvSpPr txBox="1"/>
          <p:nvPr/>
        </p:nvSpPr>
        <p:spPr>
          <a:xfrm>
            <a:off x="7195989" y="107902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007" name="Google Shape;3007;p73"/>
          <p:cNvSpPr txBox="1"/>
          <p:nvPr/>
        </p:nvSpPr>
        <p:spPr>
          <a:xfrm>
            <a:off x="1474554" y="109870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bb15</a:t>
            </a:r>
            <a:endParaRPr sz="600"/>
          </a:p>
        </p:txBody>
      </p:sp>
      <p:sp>
        <p:nvSpPr>
          <p:cNvPr id="3008" name="Google Shape;3008;p73"/>
          <p:cNvSpPr txBox="1"/>
          <p:nvPr/>
        </p:nvSpPr>
        <p:spPr>
          <a:xfrm>
            <a:off x="7634693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bb8</a:t>
            </a:r>
            <a:endParaRPr sz="600"/>
          </a:p>
        </p:txBody>
      </p:sp>
      <p:sp>
        <p:nvSpPr>
          <p:cNvPr id="3009" name="Google Shape;3009;p73"/>
          <p:cNvSpPr txBox="1"/>
          <p:nvPr/>
        </p:nvSpPr>
        <p:spPr>
          <a:xfrm>
            <a:off x="7869804" y="10854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010" name="Google Shape;3010;p73"/>
          <p:cNvSpPr txBox="1"/>
          <p:nvPr/>
        </p:nvSpPr>
        <p:spPr>
          <a:xfrm>
            <a:off x="1048875" y="1240725"/>
            <a:ext cx="305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0.5</a:t>
            </a:r>
            <a:endParaRPr sz="600"/>
          </a:p>
        </p:txBody>
      </p:sp>
      <p:sp>
        <p:nvSpPr>
          <p:cNvPr id="3011" name="Google Shape;3011;p73"/>
          <p:cNvSpPr txBox="1"/>
          <p:nvPr/>
        </p:nvSpPr>
        <p:spPr>
          <a:xfrm>
            <a:off x="1293899" y="124724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3012" name="Google Shape;3012;p73"/>
          <p:cNvSpPr txBox="1"/>
          <p:nvPr/>
        </p:nvSpPr>
        <p:spPr>
          <a:xfrm>
            <a:off x="14745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0.2</a:t>
            </a:r>
            <a:endParaRPr sz="600"/>
          </a:p>
        </p:txBody>
      </p:sp>
      <p:sp>
        <p:nvSpPr>
          <p:cNvPr id="3013" name="Google Shape;3013;p73"/>
          <p:cNvSpPr txBox="1"/>
          <p:nvPr/>
        </p:nvSpPr>
        <p:spPr>
          <a:xfrm>
            <a:off x="7442274" y="12472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3014" name="Google Shape;3014;p73"/>
          <p:cNvSpPr txBox="1"/>
          <p:nvPr/>
        </p:nvSpPr>
        <p:spPr>
          <a:xfrm>
            <a:off x="7231452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3015" name="Google Shape;3015;p73"/>
          <p:cNvSpPr txBox="1"/>
          <p:nvPr/>
        </p:nvSpPr>
        <p:spPr>
          <a:xfrm>
            <a:off x="7679399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3016" name="Google Shape;3016;p73"/>
          <p:cNvSpPr txBox="1"/>
          <p:nvPr/>
        </p:nvSpPr>
        <p:spPr>
          <a:xfrm>
            <a:off x="7927531" y="1248825"/>
            <a:ext cx="22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0</a:t>
            </a:r>
            <a:endParaRPr sz="600"/>
          </a:p>
        </p:txBody>
      </p:sp>
      <p:sp>
        <p:nvSpPr>
          <p:cNvPr id="3017" name="Google Shape;3017;p73"/>
          <p:cNvSpPr txBox="1"/>
          <p:nvPr/>
        </p:nvSpPr>
        <p:spPr>
          <a:xfrm>
            <a:off x="3939549" y="652807"/>
            <a:ext cx="1372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(dog) scores for each bbox</a:t>
            </a:r>
            <a:endParaRPr sz="600"/>
          </a:p>
        </p:txBody>
      </p:sp>
      <p:sp>
        <p:nvSpPr>
          <p:cNvPr id="3018" name="Google Shape;3018;p73"/>
          <p:cNvSpPr/>
          <p:nvPr/>
        </p:nvSpPr>
        <p:spPr>
          <a:xfrm rot="-5400000">
            <a:off x="4535800" y="-2575400"/>
            <a:ext cx="141300" cy="7012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og.jpg" id="3019" name="Google Shape;3019;p73"/>
          <p:cNvPicPr preferRelativeResize="0"/>
          <p:nvPr/>
        </p:nvPicPr>
        <p:blipFill rotWithShape="1">
          <a:blip r:embed="rId3">
            <a:alphaModFix/>
          </a:blip>
          <a:srcRect b="0" l="9281" r="8066" t="0"/>
          <a:stretch/>
        </p:blipFill>
        <p:spPr>
          <a:xfrm>
            <a:off x="722725" y="1914175"/>
            <a:ext cx="3157724" cy="286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0" name="Google Shape;3020;p73"/>
          <p:cNvSpPr txBox="1"/>
          <p:nvPr/>
        </p:nvSpPr>
        <p:spPr>
          <a:xfrm>
            <a:off x="1703154" y="12407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 0</a:t>
            </a:r>
            <a:endParaRPr sz="600"/>
          </a:p>
        </p:txBody>
      </p:sp>
      <p:sp>
        <p:nvSpPr>
          <p:cNvPr id="3021" name="Google Shape;3021;p73"/>
          <p:cNvSpPr/>
          <p:nvPr/>
        </p:nvSpPr>
        <p:spPr>
          <a:xfrm rot="5400000">
            <a:off x="1951225" y="328102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22" name="Google Shape;3022;p73"/>
          <p:cNvCxnSpPr>
            <a:stCxn id="3021" idx="1"/>
          </p:cNvCxnSpPr>
          <p:nvPr/>
        </p:nvCxnSpPr>
        <p:spPr>
          <a:xfrm flipH="1" rot="5400000">
            <a:off x="1047625" y="2103975"/>
            <a:ext cx="2080500" cy="8466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023" name="Google Shape;3023;p73"/>
          <p:cNvSpPr txBox="1"/>
          <p:nvPr/>
        </p:nvSpPr>
        <p:spPr>
          <a:xfrm>
            <a:off x="4318000" y="1868750"/>
            <a:ext cx="432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comparison almost all pairs of bboxes the only two bboxes </a:t>
            </a:r>
            <a:r>
              <a:rPr lang="en">
                <a:solidFill>
                  <a:schemeClr val="dk1"/>
                </a:solidFill>
              </a:rPr>
              <a:t>left with non-zero class score value</a:t>
            </a:r>
            <a:r>
              <a:rPr lang="en"/>
              <a:t>.</a:t>
            </a:r>
            <a:endParaRPr/>
          </a:p>
        </p:txBody>
      </p:sp>
      <p:sp>
        <p:nvSpPr>
          <p:cNvPr id="3024" name="Google Shape;3024;p73"/>
          <p:cNvSpPr txBox="1"/>
          <p:nvPr/>
        </p:nvSpPr>
        <p:spPr>
          <a:xfrm>
            <a:off x="2500800" y="76200"/>
            <a:ext cx="51129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rgbClr val="3E3E3E"/>
                </a:solidFill>
                <a:highlight>
                  <a:srgbClr val="FFFFFF"/>
                </a:highlight>
              </a:rPr>
              <a:t>Non-Maximum Suppression: intuition</a:t>
            </a:r>
            <a:endParaRPr b="1" sz="1800">
              <a:solidFill>
                <a:srgbClr val="3E3E3E"/>
              </a:solidFill>
              <a:highlight>
                <a:srgbClr val="FFFFFF"/>
              </a:highlight>
            </a:endParaRPr>
          </a:p>
        </p:txBody>
      </p:sp>
      <p:sp>
        <p:nvSpPr>
          <p:cNvPr id="3025" name="Google Shape;3025;p73"/>
          <p:cNvSpPr/>
          <p:nvPr/>
        </p:nvSpPr>
        <p:spPr>
          <a:xfrm>
            <a:off x="937575" y="2976075"/>
            <a:ext cx="1119900" cy="16929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26" name="Google Shape;3026;p73"/>
          <p:cNvCxnSpPr>
            <a:stCxn id="3025" idx="0"/>
          </p:cNvCxnSpPr>
          <p:nvPr/>
        </p:nvCxnSpPr>
        <p:spPr>
          <a:xfrm flipH="1" rot="5400000">
            <a:off x="604875" y="2083425"/>
            <a:ext cx="1489200" cy="2961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027" name="Google Shape;3027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1" name="Shape 3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2" name="Google Shape;3032;p74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3" name="Google Shape;3033;p74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4" name="Google Shape;3034;p74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5" name="Google Shape;3035;p74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74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037" name="Google Shape;3037;p74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74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9" name="Google Shape;3039;p74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040" name="Google Shape;3040;p74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041" name="Google Shape;3041;p74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042" name="Google Shape;3042;p74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043" name="Google Shape;3043;p74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044" name="Google Shape;3044;p74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045" name="Google Shape;3045;p74"/>
          <p:cNvSpPr txBox="1"/>
          <p:nvPr/>
        </p:nvSpPr>
        <p:spPr>
          <a:xfrm>
            <a:off x="-32724" y="429315"/>
            <a:ext cx="6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Cat</a:t>
            </a:r>
            <a:r>
              <a:rPr lang="en" sz="600"/>
              <a:t> scores</a:t>
            </a:r>
            <a:endParaRPr sz="600"/>
          </a:p>
        </p:txBody>
      </p:sp>
      <p:sp>
        <p:nvSpPr>
          <p:cNvPr id="3046" name="Google Shape;3046;p74"/>
          <p:cNvSpPr/>
          <p:nvPr/>
        </p:nvSpPr>
        <p:spPr>
          <a:xfrm>
            <a:off x="558275" y="517050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47" name="Google Shape;3047;p74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8" name="Google Shape;3048;p74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3049" name="Google Shape;3049;p74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0" name="Google Shape;3050;p74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1" name="Google Shape;3051;p74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2" name="Google Shape;3052;p74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3" name="Google Shape;3053;p74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054" name="Google Shape;3054;p74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5" name="Google Shape;3055;p74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6" name="Google Shape;3056;p74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057" name="Google Shape;3057;p74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058" name="Google Shape;3058;p74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059" name="Google Shape;3059;p74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060" name="Google Shape;3060;p74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061" name="Google Shape;3061;p74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062" name="Google Shape;3062;p74"/>
          <p:cNvSpPr/>
          <p:nvPr/>
        </p:nvSpPr>
        <p:spPr>
          <a:xfrm>
            <a:off x="2748150" y="518963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74"/>
          <p:cNvSpPr txBox="1"/>
          <p:nvPr/>
        </p:nvSpPr>
        <p:spPr>
          <a:xfrm>
            <a:off x="2893774" y="44052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064" name="Google Shape;3064;p74"/>
          <p:cNvSpPr txBox="1"/>
          <p:nvPr/>
        </p:nvSpPr>
        <p:spPr>
          <a:xfrm>
            <a:off x="3272970" y="440519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065" name="Google Shape;3065;p74"/>
          <p:cNvSpPr txBox="1"/>
          <p:nvPr/>
        </p:nvSpPr>
        <p:spPr>
          <a:xfrm>
            <a:off x="3807799" y="4341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066" name="Google Shape;3066;p74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7" name="Google Shape;3067;p74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3068" name="Google Shape;3068;p74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9" name="Google Shape;3069;p74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0" name="Google Shape;3070;p74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1" name="Google Shape;3071;p74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2" name="Google Shape;3072;p74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073" name="Google Shape;3073;p74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4" name="Google Shape;3074;p74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5" name="Google Shape;3075;p74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076" name="Google Shape;3076;p74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077" name="Google Shape;3077;p74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078" name="Google Shape;3078;p74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079" name="Google Shape;3079;p74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080" name="Google Shape;3080;p74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081" name="Google Shape;3081;p74"/>
          <p:cNvSpPr/>
          <p:nvPr/>
        </p:nvSpPr>
        <p:spPr>
          <a:xfrm>
            <a:off x="4894650" y="517038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2" name="Google Shape;3082;p74"/>
          <p:cNvSpPr txBox="1"/>
          <p:nvPr/>
        </p:nvSpPr>
        <p:spPr>
          <a:xfrm>
            <a:off x="5768085" y="43414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083" name="Google Shape;3083;p74"/>
          <p:cNvSpPr txBox="1"/>
          <p:nvPr/>
        </p:nvSpPr>
        <p:spPr>
          <a:xfrm>
            <a:off x="6140022" y="4322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084" name="Google Shape;3084;p74"/>
          <p:cNvSpPr txBox="1"/>
          <p:nvPr/>
        </p:nvSpPr>
        <p:spPr>
          <a:xfrm>
            <a:off x="5954299" y="4322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085" name="Google Shape;3085;p74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cxnSp>
        <p:nvCxnSpPr>
          <p:cNvPr id="3086" name="Google Shape;3086;p74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87" name="Google Shape;3087;p74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8" name="Google Shape;3088;p74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9" name="Google Shape;3089;p74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0" name="Google Shape;3090;p74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1" name="Google Shape;3091;p74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092" name="Google Shape;3092;p74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3" name="Google Shape;3093;p74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4" name="Google Shape;3094;p74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095" name="Google Shape;3095;p74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096" name="Google Shape;3096;p74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097" name="Google Shape;3097;p74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098" name="Google Shape;3098;p74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099" name="Google Shape;3099;p74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100" name="Google Shape;3100;p74"/>
          <p:cNvSpPr/>
          <p:nvPr/>
        </p:nvSpPr>
        <p:spPr>
          <a:xfrm>
            <a:off x="6933375" y="527263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1" name="Google Shape;3101;p74"/>
          <p:cNvSpPr txBox="1"/>
          <p:nvPr/>
        </p:nvSpPr>
        <p:spPr>
          <a:xfrm>
            <a:off x="7806810" y="44437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02" name="Google Shape;3102;p74"/>
          <p:cNvSpPr txBox="1"/>
          <p:nvPr/>
        </p:nvSpPr>
        <p:spPr>
          <a:xfrm>
            <a:off x="8178747" y="4424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03" name="Google Shape;3103;p74"/>
          <p:cNvSpPr txBox="1"/>
          <p:nvPr/>
        </p:nvSpPr>
        <p:spPr>
          <a:xfrm>
            <a:off x="7993024" y="44244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04" name="Google Shape;3104;p74"/>
          <p:cNvSpPr txBox="1"/>
          <p:nvPr/>
        </p:nvSpPr>
        <p:spPr>
          <a:xfrm>
            <a:off x="7270306" y="448817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05" name="Google Shape;3105;p74"/>
          <p:cNvSpPr txBox="1"/>
          <p:nvPr/>
        </p:nvSpPr>
        <p:spPr>
          <a:xfrm>
            <a:off x="3049800" y="4553500"/>
            <a:ext cx="304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this procedure for next class</a:t>
            </a:r>
            <a:endParaRPr/>
          </a:p>
        </p:txBody>
      </p:sp>
      <p:sp>
        <p:nvSpPr>
          <p:cNvPr id="3106" name="Google Shape;3106;p74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107" name="Google Shape;3107;p74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108" name="Google Shape;3108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75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4" name="Google Shape;3114;p75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5" name="Google Shape;3115;p75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6" name="Google Shape;3116;p75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7" name="Google Shape;3117;p75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118" name="Google Shape;3118;p75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9" name="Google Shape;3119;p75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0" name="Google Shape;3120;p75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121" name="Google Shape;3121;p75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122" name="Google Shape;3122;p75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123" name="Google Shape;3123;p75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124" name="Google Shape;3124;p75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125" name="Google Shape;3125;p75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126" name="Google Shape;3126;p75"/>
          <p:cNvSpPr txBox="1"/>
          <p:nvPr/>
        </p:nvSpPr>
        <p:spPr>
          <a:xfrm>
            <a:off x="-51862" y="2388375"/>
            <a:ext cx="721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person scores</a:t>
            </a:r>
            <a:endParaRPr sz="600"/>
          </a:p>
        </p:txBody>
      </p:sp>
      <p:sp>
        <p:nvSpPr>
          <p:cNvPr id="3127" name="Google Shape;3127;p75"/>
          <p:cNvSpPr/>
          <p:nvPr/>
        </p:nvSpPr>
        <p:spPr>
          <a:xfrm>
            <a:off x="558275" y="2466686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28" name="Google Shape;3128;p75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29" name="Google Shape;3129;p75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3130" name="Google Shape;3130;p75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1" name="Google Shape;3131;p75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2" name="Google Shape;3132;p75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3" name="Google Shape;3133;p75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4" name="Google Shape;3134;p75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135" name="Google Shape;3135;p75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6" name="Google Shape;3136;p75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7" name="Google Shape;3137;p75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138" name="Google Shape;3138;p75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139" name="Google Shape;3139;p75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140" name="Google Shape;3140;p75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141" name="Google Shape;3141;p75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142" name="Google Shape;3142;p75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143" name="Google Shape;3143;p75"/>
          <p:cNvSpPr/>
          <p:nvPr/>
        </p:nvSpPr>
        <p:spPr>
          <a:xfrm>
            <a:off x="2748150" y="2462222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4" name="Google Shape;3144;p75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45" name="Google Shape;3145;p75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46" name="Google Shape;3146;p75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147" name="Google Shape;3147;p75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48" name="Google Shape;3148;p75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3149" name="Google Shape;3149;p75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0" name="Google Shape;3150;p75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1" name="Google Shape;3151;p75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2" name="Google Shape;3152;p75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3" name="Google Shape;3153;p75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154" name="Google Shape;3154;p75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5" name="Google Shape;3155;p75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6" name="Google Shape;3156;p75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157" name="Google Shape;3157;p75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158" name="Google Shape;3158;p75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159" name="Google Shape;3159;p75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160" name="Google Shape;3160;p75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161" name="Google Shape;3161;p75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162" name="Google Shape;3162;p75"/>
          <p:cNvSpPr/>
          <p:nvPr/>
        </p:nvSpPr>
        <p:spPr>
          <a:xfrm>
            <a:off x="4894650" y="2466355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3" name="Google Shape;3163;p75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64" name="Google Shape;3164;p75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65" name="Google Shape;3165;p75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166" name="Google Shape;3166;p75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67" name="Google Shape;3167;p75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8" name="Google Shape;3168;p75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9" name="Google Shape;3169;p75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0" name="Google Shape;3170;p75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1" name="Google Shape;3171;p75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172" name="Google Shape;3172;p75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3" name="Google Shape;3173;p75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4" name="Google Shape;3174;p75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175" name="Google Shape;3175;p75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176" name="Google Shape;3176;p75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177" name="Google Shape;3177;p75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178" name="Google Shape;3178;p75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179" name="Google Shape;3179;p75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180" name="Google Shape;3180;p75"/>
          <p:cNvSpPr/>
          <p:nvPr/>
        </p:nvSpPr>
        <p:spPr>
          <a:xfrm>
            <a:off x="6933375" y="2464145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1" name="Google Shape;3181;p75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82" name="Google Shape;3182;p75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83" name="Google Shape;3183;p75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84" name="Google Shape;3184;p75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185" name="Google Shape;3185;p75"/>
          <p:cNvSpPr txBox="1"/>
          <p:nvPr/>
        </p:nvSpPr>
        <p:spPr>
          <a:xfrm>
            <a:off x="3049800" y="4553500"/>
            <a:ext cx="304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this procedure for all classes</a:t>
            </a:r>
            <a:endParaRPr/>
          </a:p>
        </p:txBody>
      </p:sp>
      <p:sp>
        <p:nvSpPr>
          <p:cNvPr id="3186" name="Google Shape;3186;p75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sp>
        <p:nvSpPr>
          <p:cNvPr id="3187" name="Google Shape;3187;p75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188" name="Google Shape;3188;p75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189" name="Google Shape;3189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3" name="Shape 3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" name="Google Shape;3194;p76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5" name="Google Shape;3195;p76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6" name="Google Shape;3196;p76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7" name="Google Shape;3197;p76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8" name="Google Shape;3198;p76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199" name="Google Shape;3199;p76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0" name="Google Shape;3200;p76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1" name="Google Shape;3201;p76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202" name="Google Shape;3202;p76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203" name="Google Shape;3203;p76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204" name="Google Shape;3204;p76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205" name="Google Shape;3205;p76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206" name="Google Shape;3206;p76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207" name="Google Shape;3207;p76"/>
          <p:cNvSpPr txBox="1"/>
          <p:nvPr/>
        </p:nvSpPr>
        <p:spPr>
          <a:xfrm>
            <a:off x="-51862" y="2388375"/>
            <a:ext cx="721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person scores</a:t>
            </a:r>
            <a:endParaRPr sz="600"/>
          </a:p>
        </p:txBody>
      </p:sp>
      <p:sp>
        <p:nvSpPr>
          <p:cNvPr id="3208" name="Google Shape;3208;p76"/>
          <p:cNvSpPr/>
          <p:nvPr/>
        </p:nvSpPr>
        <p:spPr>
          <a:xfrm>
            <a:off x="558275" y="2466686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09" name="Google Shape;3209;p76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10" name="Google Shape;3210;p76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3211" name="Google Shape;3211;p76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2" name="Google Shape;3212;p76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3" name="Google Shape;3213;p76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4" name="Google Shape;3214;p76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5" name="Google Shape;3215;p76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216" name="Google Shape;3216;p76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7" name="Google Shape;3217;p76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8" name="Google Shape;3218;p76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219" name="Google Shape;3219;p76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220" name="Google Shape;3220;p76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221" name="Google Shape;3221;p76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222" name="Google Shape;3222;p76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223" name="Google Shape;3223;p76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224" name="Google Shape;3224;p76"/>
          <p:cNvSpPr/>
          <p:nvPr/>
        </p:nvSpPr>
        <p:spPr>
          <a:xfrm>
            <a:off x="2748150" y="2462222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5" name="Google Shape;3225;p76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26" name="Google Shape;3226;p76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27" name="Google Shape;3227;p76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228" name="Google Shape;3228;p76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29" name="Google Shape;3229;p76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3230" name="Google Shape;3230;p76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1" name="Google Shape;3231;p76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2" name="Google Shape;3232;p76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3" name="Google Shape;3233;p76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4" name="Google Shape;3234;p76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235" name="Google Shape;3235;p76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6" name="Google Shape;3236;p76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7" name="Google Shape;3237;p76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238" name="Google Shape;3238;p76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239" name="Google Shape;3239;p76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240" name="Google Shape;3240;p76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241" name="Google Shape;3241;p76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242" name="Google Shape;3242;p76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243" name="Google Shape;3243;p76"/>
          <p:cNvSpPr/>
          <p:nvPr/>
        </p:nvSpPr>
        <p:spPr>
          <a:xfrm>
            <a:off x="4894650" y="2466355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4" name="Google Shape;3244;p76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45" name="Google Shape;3245;p76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46" name="Google Shape;3246;p76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247" name="Google Shape;3247;p76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48" name="Google Shape;3248;p76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9" name="Google Shape;3249;p76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0" name="Google Shape;3250;p76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1" name="Google Shape;3251;p76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2" name="Google Shape;3252;p76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253" name="Google Shape;3253;p76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4" name="Google Shape;3254;p76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5" name="Google Shape;3255;p76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256" name="Google Shape;3256;p76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257" name="Google Shape;3257;p76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258" name="Google Shape;3258;p76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259" name="Google Shape;3259;p76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260" name="Google Shape;3260;p76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261" name="Google Shape;3261;p76"/>
          <p:cNvSpPr/>
          <p:nvPr/>
        </p:nvSpPr>
        <p:spPr>
          <a:xfrm>
            <a:off x="6933375" y="2464145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2" name="Google Shape;3262;p76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63" name="Google Shape;3263;p76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64" name="Google Shape;3264;p76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65" name="Google Shape;3265;p76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66" name="Google Shape;3266;p76"/>
          <p:cNvSpPr txBox="1"/>
          <p:nvPr/>
        </p:nvSpPr>
        <p:spPr>
          <a:xfrm>
            <a:off x="6252225" y="2838250"/>
            <a:ext cx="2719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this procedure -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lot of zeros</a:t>
            </a:r>
            <a:endParaRPr/>
          </a:p>
        </p:txBody>
      </p:sp>
      <p:sp>
        <p:nvSpPr>
          <p:cNvPr id="3267" name="Google Shape;3267;p76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sp>
        <p:nvSpPr>
          <p:cNvPr id="3268" name="Google Shape;3268;p76"/>
          <p:cNvSpPr/>
          <p:nvPr/>
        </p:nvSpPr>
        <p:spPr>
          <a:xfrm rot="5400000">
            <a:off x="7608200" y="1996525"/>
            <a:ext cx="91200" cy="1477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9" name="Google Shape;3269;p76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70" name="Google Shape;3270;p76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71" name="Google Shape;3271;p76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72" name="Google Shape;3272;p76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73" name="Google Shape;3273;p76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74" name="Google Shape;3274;p76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275" name="Google Shape;3275;p76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276" name="Google Shape;3276;p76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277" name="Google Shape;3277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Google Shape;3282;p77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3" name="Google Shape;3283;p77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4" name="Google Shape;3284;p77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5" name="Google Shape;3285;p77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6" name="Google Shape;3286;p77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287" name="Google Shape;3287;p77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8" name="Google Shape;3288;p77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9" name="Google Shape;3289;p77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290" name="Google Shape;3290;p77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291" name="Google Shape;3291;p77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292" name="Google Shape;3292;p77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293" name="Google Shape;3293;p77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294" name="Google Shape;3294;p77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295" name="Google Shape;3295;p77"/>
          <p:cNvSpPr txBox="1"/>
          <p:nvPr/>
        </p:nvSpPr>
        <p:spPr>
          <a:xfrm>
            <a:off x="-51862" y="2388375"/>
            <a:ext cx="721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person scores</a:t>
            </a:r>
            <a:endParaRPr sz="600"/>
          </a:p>
        </p:txBody>
      </p:sp>
      <p:sp>
        <p:nvSpPr>
          <p:cNvPr id="3296" name="Google Shape;3296;p77"/>
          <p:cNvSpPr/>
          <p:nvPr/>
        </p:nvSpPr>
        <p:spPr>
          <a:xfrm>
            <a:off x="558275" y="2466686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97" name="Google Shape;3297;p77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98" name="Google Shape;3298;p77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3299" name="Google Shape;3299;p77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0" name="Google Shape;3300;p77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1" name="Google Shape;3301;p77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2" name="Google Shape;3302;p77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3" name="Google Shape;3303;p77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304" name="Google Shape;3304;p77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5" name="Google Shape;3305;p77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6" name="Google Shape;3306;p77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307" name="Google Shape;3307;p77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308" name="Google Shape;3308;p77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309" name="Google Shape;3309;p77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310" name="Google Shape;3310;p77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311" name="Google Shape;3311;p77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312" name="Google Shape;3312;p77"/>
          <p:cNvSpPr/>
          <p:nvPr/>
        </p:nvSpPr>
        <p:spPr>
          <a:xfrm>
            <a:off x="2748150" y="2462222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3" name="Google Shape;3313;p77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14" name="Google Shape;3314;p77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15" name="Google Shape;3315;p77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316" name="Google Shape;3316;p77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17" name="Google Shape;3317;p77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3318" name="Google Shape;3318;p77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9" name="Google Shape;3319;p77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0" name="Google Shape;3320;p77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1" name="Google Shape;3321;p77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2" name="Google Shape;3322;p77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323" name="Google Shape;3323;p77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4" name="Google Shape;3324;p77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5" name="Google Shape;3325;p77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326" name="Google Shape;3326;p77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327" name="Google Shape;3327;p77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328" name="Google Shape;3328;p77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329" name="Google Shape;3329;p77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330" name="Google Shape;3330;p77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331" name="Google Shape;3331;p77"/>
          <p:cNvSpPr/>
          <p:nvPr/>
        </p:nvSpPr>
        <p:spPr>
          <a:xfrm>
            <a:off x="4894650" y="2466355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2" name="Google Shape;3332;p77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33" name="Google Shape;3333;p77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34" name="Google Shape;3334;p77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335" name="Google Shape;3335;p77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6" name="Google Shape;3336;p77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7" name="Google Shape;3337;p77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8" name="Google Shape;3338;p77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9" name="Google Shape;3339;p77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0" name="Google Shape;3340;p77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341" name="Google Shape;3341;p77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2" name="Google Shape;3342;p77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3" name="Google Shape;3343;p77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344" name="Google Shape;3344;p77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345" name="Google Shape;3345;p77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346" name="Google Shape;3346;p77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347" name="Google Shape;3347;p77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348" name="Google Shape;3348;p77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349" name="Google Shape;3349;p77"/>
          <p:cNvSpPr/>
          <p:nvPr/>
        </p:nvSpPr>
        <p:spPr>
          <a:xfrm>
            <a:off x="6933375" y="2464145"/>
            <a:ext cx="1441200" cy="114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0" name="Google Shape;3350;p77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51" name="Google Shape;3351;p77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52" name="Google Shape;3352;p77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53" name="Google Shape;3353;p77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54" name="Google Shape;3354;p77"/>
          <p:cNvSpPr txBox="1"/>
          <p:nvPr/>
        </p:nvSpPr>
        <p:spPr>
          <a:xfrm>
            <a:off x="6495975" y="2838250"/>
            <a:ext cx="2316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 bboxes to draw by class score values</a:t>
            </a:r>
            <a:endParaRPr/>
          </a:p>
        </p:txBody>
      </p:sp>
      <p:sp>
        <p:nvSpPr>
          <p:cNvPr id="3355" name="Google Shape;3355;p77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sp>
        <p:nvSpPr>
          <p:cNvPr id="3356" name="Google Shape;3356;p77"/>
          <p:cNvSpPr/>
          <p:nvPr/>
        </p:nvSpPr>
        <p:spPr>
          <a:xfrm rot="5400000">
            <a:off x="7608200" y="1996525"/>
            <a:ext cx="91200" cy="1477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7" name="Google Shape;3357;p77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58" name="Google Shape;3358;p77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59" name="Google Shape;3359;p77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60" name="Google Shape;3360;p77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61" name="Google Shape;3361;p77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62" name="Google Shape;3362;p77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63" name="Google Shape;3363;p77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364" name="Google Shape;3364;p77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365" name="Google Shape;3365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9" name="Shape 3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0" name="Google Shape;3370;p78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1" name="Google Shape;3371;p78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2" name="Google Shape;3372;p78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3" name="Google Shape;3373;p78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4" name="Google Shape;3374;p78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375" name="Google Shape;3375;p78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6" name="Google Shape;3376;p78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7" name="Google Shape;3377;p78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378" name="Google Shape;3378;p78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379" name="Google Shape;3379;p78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380" name="Google Shape;3380;p78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381" name="Google Shape;3381;p78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382" name="Google Shape;3382;p78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cxnSp>
        <p:nvCxnSpPr>
          <p:cNvPr id="3383" name="Google Shape;3383;p78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84" name="Google Shape;3384;p78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3385" name="Google Shape;3385;p78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6" name="Google Shape;3386;p78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7" name="Google Shape;3387;p78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8" name="Google Shape;3388;p78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9" name="Google Shape;3389;p78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390" name="Google Shape;3390;p78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1" name="Google Shape;3391;p78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2" name="Google Shape;3392;p78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393" name="Google Shape;3393;p78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394" name="Google Shape;3394;p78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395" name="Google Shape;3395;p78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396" name="Google Shape;3396;p78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397" name="Google Shape;3397;p78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398" name="Google Shape;3398;p78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399" name="Google Shape;3399;p78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00" name="Google Shape;3400;p78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401" name="Google Shape;3401;p78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02" name="Google Shape;3402;p78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3403" name="Google Shape;3403;p78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4" name="Google Shape;3404;p78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5" name="Google Shape;3405;p78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6" name="Google Shape;3406;p78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7" name="Google Shape;3407;p78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408" name="Google Shape;3408;p78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9" name="Google Shape;3409;p78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0" name="Google Shape;3410;p78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411" name="Google Shape;3411;p78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412" name="Google Shape;3412;p78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413" name="Google Shape;3413;p78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414" name="Google Shape;3414;p78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415" name="Google Shape;3415;p78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416" name="Google Shape;3416;p78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17" name="Google Shape;3417;p78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18" name="Google Shape;3418;p78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419" name="Google Shape;3419;p78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20" name="Google Shape;3420;p78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1" name="Google Shape;3421;p78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2" name="Google Shape;3422;p78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3" name="Google Shape;3423;p78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4" name="Google Shape;3424;p78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425" name="Google Shape;3425;p78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6" name="Google Shape;3426;p78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7" name="Google Shape;3427;p78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428" name="Google Shape;3428;p78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429" name="Google Shape;3429;p78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430" name="Google Shape;3430;p78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431" name="Google Shape;3431;p78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432" name="Google Shape;3432;p78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433" name="Google Shape;3433;p78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34" name="Google Shape;3434;p78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35" name="Google Shape;3435;p78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36" name="Google Shape;3436;p78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437" name="Google Shape;3437;p78"/>
          <p:cNvCxnSpPr>
            <a:stCxn id="3420" idx="3"/>
            <a:endCxn id="3438" idx="0"/>
          </p:cNvCxnSpPr>
          <p:nvPr/>
        </p:nvCxnSpPr>
        <p:spPr>
          <a:xfrm flipH="1" rot="-5400000">
            <a:off x="6870068" y="2755652"/>
            <a:ext cx="267600" cy="600"/>
          </a:xfrm>
          <a:prstGeom prst="curvedConnector3">
            <a:avLst>
              <a:gd fmla="val 5001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38" name="Google Shape;3438;p78"/>
          <p:cNvSpPr/>
          <p:nvPr/>
        </p:nvSpPr>
        <p:spPr>
          <a:xfrm>
            <a:off x="6110925" y="2889850"/>
            <a:ext cx="1785300" cy="318600"/>
          </a:xfrm>
          <a:prstGeom prst="parallelogram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= max_index(scores for bb3);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 = max(scores for bb3);</a:t>
            </a:r>
            <a:endParaRPr sz="600"/>
          </a:p>
        </p:txBody>
      </p:sp>
      <p:sp>
        <p:nvSpPr>
          <p:cNvPr id="3439" name="Google Shape;3439;p78"/>
          <p:cNvSpPr/>
          <p:nvPr/>
        </p:nvSpPr>
        <p:spPr>
          <a:xfrm>
            <a:off x="6474825" y="3466300"/>
            <a:ext cx="1058100" cy="4377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 &gt; 0</a:t>
            </a:r>
            <a:endParaRPr sz="600"/>
          </a:p>
        </p:txBody>
      </p:sp>
      <p:cxnSp>
        <p:nvCxnSpPr>
          <p:cNvPr id="3440" name="Google Shape;3440;p78"/>
          <p:cNvCxnSpPr>
            <a:stCxn id="3438" idx="4"/>
            <a:endCxn id="3439" idx="0"/>
          </p:cNvCxnSpPr>
          <p:nvPr/>
        </p:nvCxnSpPr>
        <p:spPr>
          <a:xfrm flipH="1" rot="-5400000">
            <a:off x="6874875" y="3337150"/>
            <a:ext cx="258000" cy="600"/>
          </a:xfrm>
          <a:prstGeom prst="curvedConnector3">
            <a:avLst>
              <a:gd fmla="val 5002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1" name="Google Shape;3441;p78"/>
          <p:cNvCxnSpPr>
            <a:stCxn id="3439" idx="2"/>
            <a:endCxn id="3442" idx="0"/>
          </p:cNvCxnSpPr>
          <p:nvPr/>
        </p:nvCxnSpPr>
        <p:spPr>
          <a:xfrm>
            <a:off x="7003875" y="3904000"/>
            <a:ext cx="0" cy="32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43" name="Google Shape;3443;p78"/>
          <p:cNvCxnSpPr>
            <a:stCxn id="3439" idx="1"/>
            <a:endCxn id="3444" idx="3"/>
          </p:cNvCxnSpPr>
          <p:nvPr/>
        </p:nvCxnSpPr>
        <p:spPr>
          <a:xfrm rot="10800000">
            <a:off x="6083925" y="3685150"/>
            <a:ext cx="39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45" name="Google Shape;3445;p78"/>
          <p:cNvSpPr txBox="1"/>
          <p:nvPr/>
        </p:nvSpPr>
        <p:spPr>
          <a:xfrm>
            <a:off x="6747413" y="389762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yes</a:t>
            </a:r>
            <a:endParaRPr sz="600"/>
          </a:p>
        </p:txBody>
      </p:sp>
      <p:sp>
        <p:nvSpPr>
          <p:cNvPr id="3446" name="Google Shape;3446;p78"/>
          <p:cNvSpPr txBox="1"/>
          <p:nvPr/>
        </p:nvSpPr>
        <p:spPr>
          <a:xfrm>
            <a:off x="6140013" y="347047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no</a:t>
            </a:r>
            <a:endParaRPr sz="600"/>
          </a:p>
        </p:txBody>
      </p:sp>
      <p:sp>
        <p:nvSpPr>
          <p:cNvPr id="3442" name="Google Shape;3442;p78"/>
          <p:cNvSpPr txBox="1"/>
          <p:nvPr/>
        </p:nvSpPr>
        <p:spPr>
          <a:xfrm>
            <a:off x="6369225" y="4231925"/>
            <a:ext cx="1269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draw bbox with class color</a:t>
            </a:r>
            <a:endParaRPr sz="600"/>
          </a:p>
        </p:txBody>
      </p:sp>
      <p:sp>
        <p:nvSpPr>
          <p:cNvPr id="3444" name="Google Shape;3444;p78"/>
          <p:cNvSpPr txBox="1"/>
          <p:nvPr/>
        </p:nvSpPr>
        <p:spPr>
          <a:xfrm>
            <a:off x="5555725" y="3562000"/>
            <a:ext cx="528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skip bbox</a:t>
            </a:r>
            <a:endParaRPr sz="600"/>
          </a:p>
        </p:txBody>
      </p:sp>
      <p:pic>
        <p:nvPicPr>
          <p:cNvPr descr="success.png" id="3447" name="Google Shape;344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5575" y="4480550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448" name="Google Shape;3448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9175" y="3599971"/>
            <a:ext cx="216600" cy="2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9" name="Google Shape;3449;p78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sp>
        <p:nvSpPr>
          <p:cNvPr id="3450" name="Google Shape;3450;p78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51" name="Google Shape;3451;p78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52" name="Google Shape;3452;p78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53" name="Google Shape;3453;p78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54" name="Google Shape;3454;p78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55" name="Google Shape;3455;p78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56" name="Google Shape;3456;p78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457" name="Google Shape;3457;p78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458" name="Google Shape;3458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2" name="Shape 3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3" name="Google Shape;3463;p79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4" name="Google Shape;3464;p79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5" name="Google Shape;3465;p79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6" name="Google Shape;3466;p79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7" name="Google Shape;3467;p79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468" name="Google Shape;3468;p79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9" name="Google Shape;3469;p79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0" name="Google Shape;3470;p79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471" name="Google Shape;3471;p79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472" name="Google Shape;3472;p79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473" name="Google Shape;3473;p79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474" name="Google Shape;3474;p79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475" name="Google Shape;3475;p79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cxnSp>
        <p:nvCxnSpPr>
          <p:cNvPr id="3476" name="Google Shape;3476;p79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77" name="Google Shape;3477;p79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3478" name="Google Shape;3478;p79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9" name="Google Shape;3479;p79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0" name="Google Shape;3480;p79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1" name="Google Shape;3481;p79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2" name="Google Shape;3482;p79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483" name="Google Shape;3483;p79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79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79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486" name="Google Shape;3486;p79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487" name="Google Shape;3487;p79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488" name="Google Shape;3488;p79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489" name="Google Shape;3489;p79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490" name="Google Shape;3490;p79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491" name="Google Shape;3491;p79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92" name="Google Shape;3492;p79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493" name="Google Shape;3493;p79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494" name="Google Shape;3494;p79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95" name="Google Shape;3495;p79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3496" name="Google Shape;3496;p79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7" name="Google Shape;3497;p79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79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79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79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501" name="Google Shape;3501;p79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2" name="Google Shape;3502;p79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3" name="Google Shape;3503;p79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504" name="Google Shape;3504;p79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505" name="Google Shape;3505;p79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506" name="Google Shape;3506;p79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507" name="Google Shape;3507;p79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508" name="Google Shape;3508;p79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509" name="Google Shape;3509;p79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10" name="Google Shape;3510;p79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11" name="Google Shape;3511;p79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512" name="Google Shape;3512;p79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13" name="Google Shape;3513;p79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4" name="Google Shape;3514;p79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5" name="Google Shape;3515;p79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6" name="Google Shape;3516;p79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7" name="Google Shape;3517;p79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518" name="Google Shape;3518;p79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9" name="Google Shape;3519;p79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0" name="Google Shape;3520;p79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521" name="Google Shape;3521;p79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522" name="Google Shape;3522;p79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523" name="Google Shape;3523;p79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524" name="Google Shape;3524;p79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525" name="Google Shape;3525;p79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526" name="Google Shape;3526;p79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27" name="Google Shape;3527;p79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28" name="Google Shape;3528;p79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29" name="Google Shape;3529;p79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530" name="Google Shape;3530;p79"/>
          <p:cNvCxnSpPr>
            <a:stCxn id="3514" idx="3"/>
            <a:endCxn id="3531" idx="0"/>
          </p:cNvCxnSpPr>
          <p:nvPr/>
        </p:nvCxnSpPr>
        <p:spPr>
          <a:xfrm rot="5400000">
            <a:off x="7056268" y="2755202"/>
            <a:ext cx="269700" cy="5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31" name="Google Shape;3531;p79"/>
          <p:cNvSpPr/>
          <p:nvPr/>
        </p:nvSpPr>
        <p:spPr>
          <a:xfrm>
            <a:off x="6295875" y="2892600"/>
            <a:ext cx="1785300" cy="318600"/>
          </a:xfrm>
          <a:prstGeom prst="parallelogram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= max_index(scores for bb1);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 = max(scores for bb1);</a:t>
            </a:r>
            <a:endParaRPr sz="600"/>
          </a:p>
        </p:txBody>
      </p:sp>
      <p:sp>
        <p:nvSpPr>
          <p:cNvPr id="3532" name="Google Shape;3532;p79"/>
          <p:cNvSpPr/>
          <p:nvPr/>
        </p:nvSpPr>
        <p:spPr>
          <a:xfrm>
            <a:off x="6659775" y="3469050"/>
            <a:ext cx="1058100" cy="4377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 &gt; 0</a:t>
            </a:r>
            <a:endParaRPr sz="600"/>
          </a:p>
        </p:txBody>
      </p:sp>
      <p:cxnSp>
        <p:nvCxnSpPr>
          <p:cNvPr id="3533" name="Google Shape;3533;p79"/>
          <p:cNvCxnSpPr>
            <a:stCxn id="3531" idx="4"/>
            <a:endCxn id="3532" idx="0"/>
          </p:cNvCxnSpPr>
          <p:nvPr/>
        </p:nvCxnSpPr>
        <p:spPr>
          <a:xfrm flipH="1" rot="-5400000">
            <a:off x="7059825" y="3339900"/>
            <a:ext cx="258000" cy="600"/>
          </a:xfrm>
          <a:prstGeom prst="curvedConnector3">
            <a:avLst>
              <a:gd fmla="val 5002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4" name="Google Shape;3534;p79"/>
          <p:cNvCxnSpPr>
            <a:stCxn id="3532" idx="2"/>
            <a:endCxn id="3535" idx="0"/>
          </p:cNvCxnSpPr>
          <p:nvPr/>
        </p:nvCxnSpPr>
        <p:spPr>
          <a:xfrm>
            <a:off x="7188825" y="3906750"/>
            <a:ext cx="4800" cy="33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36" name="Google Shape;3536;p79"/>
          <p:cNvCxnSpPr>
            <a:stCxn id="3532" idx="1"/>
            <a:endCxn id="3537" idx="3"/>
          </p:cNvCxnSpPr>
          <p:nvPr/>
        </p:nvCxnSpPr>
        <p:spPr>
          <a:xfrm rot="10800000">
            <a:off x="6268875" y="3687900"/>
            <a:ext cx="39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38" name="Google Shape;3538;p79"/>
          <p:cNvSpPr txBox="1"/>
          <p:nvPr/>
        </p:nvSpPr>
        <p:spPr>
          <a:xfrm>
            <a:off x="6932363" y="390037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yes</a:t>
            </a:r>
            <a:endParaRPr sz="600"/>
          </a:p>
        </p:txBody>
      </p:sp>
      <p:sp>
        <p:nvSpPr>
          <p:cNvPr id="3539" name="Google Shape;3539;p79"/>
          <p:cNvSpPr txBox="1"/>
          <p:nvPr/>
        </p:nvSpPr>
        <p:spPr>
          <a:xfrm>
            <a:off x="6324963" y="347322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no</a:t>
            </a:r>
            <a:endParaRPr sz="600"/>
          </a:p>
        </p:txBody>
      </p:sp>
      <p:sp>
        <p:nvSpPr>
          <p:cNvPr id="3535" name="Google Shape;3535;p79"/>
          <p:cNvSpPr txBox="1"/>
          <p:nvPr/>
        </p:nvSpPr>
        <p:spPr>
          <a:xfrm>
            <a:off x="6578225" y="4237425"/>
            <a:ext cx="123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chemeClr val="dk1"/>
                </a:solidFill>
              </a:rPr>
              <a:t>draw bbox with class color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537" name="Google Shape;3537;p79"/>
          <p:cNvSpPr txBox="1"/>
          <p:nvPr/>
        </p:nvSpPr>
        <p:spPr>
          <a:xfrm>
            <a:off x="5740675" y="3564750"/>
            <a:ext cx="528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skip bbox</a:t>
            </a:r>
            <a:endParaRPr sz="600"/>
          </a:p>
        </p:txBody>
      </p:sp>
      <p:pic>
        <p:nvPicPr>
          <p:cNvPr descr="success.png" id="3540" name="Google Shape;3540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0525" y="4483300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541" name="Google Shape;3541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4125" y="3602721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ccess.png" id="3542" name="Google Shape;3542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113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3" name="Google Shape;3543;p79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sp>
        <p:nvSpPr>
          <p:cNvPr id="3544" name="Google Shape;3544;p79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45" name="Google Shape;3545;p79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46" name="Google Shape;3546;p79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47" name="Google Shape;3547;p79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48" name="Google Shape;3548;p79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49" name="Google Shape;3549;p79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50" name="Google Shape;3550;p79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551" name="Google Shape;3551;p79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552" name="Google Shape;3552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80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8" name="Google Shape;3558;p80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9" name="Google Shape;3559;p80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0" name="Google Shape;3560;p80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1" name="Google Shape;3561;p80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562" name="Google Shape;3562;p80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3" name="Google Shape;3563;p80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4" name="Google Shape;3564;p80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565" name="Google Shape;3565;p80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566" name="Google Shape;3566;p80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567" name="Google Shape;3567;p80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568" name="Google Shape;3568;p80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569" name="Google Shape;3569;p80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cxnSp>
        <p:nvCxnSpPr>
          <p:cNvPr id="3570" name="Google Shape;3570;p80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71" name="Google Shape;3571;p80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3572" name="Google Shape;3572;p80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3" name="Google Shape;3573;p80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4" name="Google Shape;3574;p80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5" name="Google Shape;3575;p80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6" name="Google Shape;3576;p80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577" name="Google Shape;3577;p80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8" name="Google Shape;3578;p80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9" name="Google Shape;3579;p80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580" name="Google Shape;3580;p80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581" name="Google Shape;3581;p80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582" name="Google Shape;3582;p80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583" name="Google Shape;3583;p80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584" name="Google Shape;3584;p80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585" name="Google Shape;3585;p80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86" name="Google Shape;3586;p80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587" name="Google Shape;3587;p80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588" name="Google Shape;3588;p80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89" name="Google Shape;3589;p80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3590" name="Google Shape;3590;p80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1" name="Google Shape;3591;p80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2" name="Google Shape;3592;p80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3" name="Google Shape;3593;p80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4" name="Google Shape;3594;p80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595" name="Google Shape;3595;p80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6" name="Google Shape;3596;p80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7" name="Google Shape;3597;p80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598" name="Google Shape;3598;p80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599" name="Google Shape;3599;p80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600" name="Google Shape;3600;p80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601" name="Google Shape;3601;p80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602" name="Google Shape;3602;p80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603" name="Google Shape;3603;p80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04" name="Google Shape;3604;p80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05" name="Google Shape;3605;p80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606" name="Google Shape;3606;p80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07" name="Google Shape;3607;p80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8" name="Google Shape;3608;p80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9" name="Google Shape;3609;p80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0" name="Google Shape;3610;p80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1" name="Google Shape;3611;p80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612" name="Google Shape;3612;p80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3" name="Google Shape;3613;p80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80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615" name="Google Shape;3615;p80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616" name="Google Shape;3616;p80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617" name="Google Shape;3617;p80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618" name="Google Shape;3618;p80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619" name="Google Shape;3619;p80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620" name="Google Shape;3620;p80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21" name="Google Shape;3621;p80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22" name="Google Shape;3622;p80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23" name="Google Shape;3623;p80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624" name="Google Shape;3624;p80"/>
          <p:cNvCxnSpPr>
            <a:stCxn id="3623" idx="2"/>
            <a:endCxn id="3625" idx="0"/>
          </p:cNvCxnSpPr>
          <p:nvPr/>
        </p:nvCxnSpPr>
        <p:spPr>
          <a:xfrm flipH="1" rot="-5400000">
            <a:off x="7265206" y="2745400"/>
            <a:ext cx="260700" cy="33900"/>
          </a:xfrm>
          <a:prstGeom prst="curvedConnector3">
            <a:avLst>
              <a:gd fmla="val 4998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25" name="Google Shape;3625;p80"/>
          <p:cNvSpPr/>
          <p:nvPr/>
        </p:nvSpPr>
        <p:spPr>
          <a:xfrm>
            <a:off x="6519750" y="2892600"/>
            <a:ext cx="1785300" cy="318600"/>
          </a:xfrm>
          <a:prstGeom prst="parallelogram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= max_index(scores for bb98);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 = max(scores for bb98);</a:t>
            </a:r>
            <a:endParaRPr sz="600"/>
          </a:p>
        </p:txBody>
      </p:sp>
      <p:sp>
        <p:nvSpPr>
          <p:cNvPr id="3626" name="Google Shape;3626;p80"/>
          <p:cNvSpPr/>
          <p:nvPr/>
        </p:nvSpPr>
        <p:spPr>
          <a:xfrm>
            <a:off x="6883650" y="3469050"/>
            <a:ext cx="1058100" cy="4377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 &gt; 0</a:t>
            </a:r>
            <a:endParaRPr sz="600"/>
          </a:p>
        </p:txBody>
      </p:sp>
      <p:cxnSp>
        <p:nvCxnSpPr>
          <p:cNvPr id="3627" name="Google Shape;3627;p80"/>
          <p:cNvCxnSpPr>
            <a:stCxn id="3625" idx="4"/>
            <a:endCxn id="3626" idx="0"/>
          </p:cNvCxnSpPr>
          <p:nvPr/>
        </p:nvCxnSpPr>
        <p:spPr>
          <a:xfrm flipH="1" rot="-5400000">
            <a:off x="7283700" y="3339900"/>
            <a:ext cx="258000" cy="600"/>
          </a:xfrm>
          <a:prstGeom prst="curvedConnector3">
            <a:avLst>
              <a:gd fmla="val 5002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8" name="Google Shape;3628;p80"/>
          <p:cNvCxnSpPr>
            <a:stCxn id="3626" idx="2"/>
            <a:endCxn id="3629" idx="0"/>
          </p:cNvCxnSpPr>
          <p:nvPr/>
        </p:nvCxnSpPr>
        <p:spPr>
          <a:xfrm flipH="1">
            <a:off x="7404300" y="3906750"/>
            <a:ext cx="8400" cy="32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0" name="Google Shape;3630;p80"/>
          <p:cNvCxnSpPr>
            <a:stCxn id="3626" idx="1"/>
            <a:endCxn id="3631" idx="3"/>
          </p:cNvCxnSpPr>
          <p:nvPr/>
        </p:nvCxnSpPr>
        <p:spPr>
          <a:xfrm rot="10800000">
            <a:off x="6492750" y="3687900"/>
            <a:ext cx="39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32" name="Google Shape;3632;p80"/>
          <p:cNvSpPr txBox="1"/>
          <p:nvPr/>
        </p:nvSpPr>
        <p:spPr>
          <a:xfrm>
            <a:off x="7156238" y="390037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yes</a:t>
            </a:r>
            <a:endParaRPr sz="600"/>
          </a:p>
        </p:txBody>
      </p:sp>
      <p:sp>
        <p:nvSpPr>
          <p:cNvPr id="3633" name="Google Shape;3633;p80"/>
          <p:cNvSpPr txBox="1"/>
          <p:nvPr/>
        </p:nvSpPr>
        <p:spPr>
          <a:xfrm>
            <a:off x="6548838" y="3473223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no</a:t>
            </a:r>
            <a:endParaRPr sz="600"/>
          </a:p>
        </p:txBody>
      </p:sp>
      <p:sp>
        <p:nvSpPr>
          <p:cNvPr id="3629" name="Google Shape;3629;p80"/>
          <p:cNvSpPr txBox="1"/>
          <p:nvPr/>
        </p:nvSpPr>
        <p:spPr>
          <a:xfrm>
            <a:off x="6817300" y="4235825"/>
            <a:ext cx="1174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chemeClr val="dk1"/>
                </a:solidFill>
              </a:rPr>
              <a:t>draw bbox with class color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631" name="Google Shape;3631;p80"/>
          <p:cNvSpPr txBox="1"/>
          <p:nvPr/>
        </p:nvSpPr>
        <p:spPr>
          <a:xfrm>
            <a:off x="5964550" y="3564750"/>
            <a:ext cx="528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skip bbox</a:t>
            </a:r>
            <a:endParaRPr sz="600"/>
          </a:p>
        </p:txBody>
      </p:sp>
      <p:pic>
        <p:nvPicPr>
          <p:cNvPr descr="success.png" id="3634" name="Google Shape;3634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4400" y="4483300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635" name="Google Shape;3635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8000" y="3602721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ccess.png" id="3636" name="Google Shape;363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113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637" name="Google Shape;363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3890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8" name="Google Shape;3638;p80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sp>
        <p:nvSpPr>
          <p:cNvPr id="3639" name="Google Shape;3639;p80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40" name="Google Shape;3640;p80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41" name="Google Shape;3641;p80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42" name="Google Shape;3642;p80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43" name="Google Shape;3643;p80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44" name="Google Shape;3644;p80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45" name="Google Shape;3645;p80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646" name="Google Shape;3646;p80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647" name="Google Shape;3647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1" name="Shape 3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2" name="Google Shape;3652;p81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3" name="Google Shape;3653;p81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4" name="Google Shape;3654;p81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5" name="Google Shape;3655;p81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6" name="Google Shape;3656;p81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657" name="Google Shape;3657;p81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8" name="Google Shape;3658;p81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9" name="Google Shape;3659;p81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660" name="Google Shape;3660;p81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661" name="Google Shape;3661;p81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662" name="Google Shape;3662;p81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663" name="Google Shape;3663;p81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664" name="Google Shape;3664;p81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cxnSp>
        <p:nvCxnSpPr>
          <p:cNvPr id="3665" name="Google Shape;3665;p81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66" name="Google Shape;3666;p81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3667" name="Google Shape;3667;p81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8" name="Google Shape;3668;p81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9" name="Google Shape;3669;p81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0" name="Google Shape;3670;p81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1" name="Google Shape;3671;p81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672" name="Google Shape;3672;p81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3" name="Google Shape;3673;p81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4" name="Google Shape;3674;p81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675" name="Google Shape;3675;p81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676" name="Google Shape;3676;p81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677" name="Google Shape;3677;p81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678" name="Google Shape;3678;p81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679" name="Google Shape;3679;p81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680" name="Google Shape;3680;p81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81" name="Google Shape;3681;p81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82" name="Google Shape;3682;p81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683" name="Google Shape;3683;p81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84" name="Google Shape;3684;p81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3685" name="Google Shape;3685;p81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6" name="Google Shape;3686;p81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7" name="Google Shape;3687;p81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8" name="Google Shape;3688;p81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9" name="Google Shape;3689;p81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690" name="Google Shape;3690;p81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1" name="Google Shape;3691;p81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2" name="Google Shape;3692;p81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693" name="Google Shape;3693;p81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694" name="Google Shape;3694;p81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695" name="Google Shape;3695;p81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696" name="Google Shape;3696;p81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697" name="Google Shape;3697;p81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698" name="Google Shape;3698;p81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699" name="Google Shape;3699;p81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00" name="Google Shape;3700;p81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701" name="Google Shape;3701;p81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02" name="Google Shape;3702;p81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3" name="Google Shape;3703;p81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4" name="Google Shape;3704;p81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5" name="Google Shape;3705;p81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6" name="Google Shape;3706;p81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707" name="Google Shape;3707;p81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8" name="Google Shape;3708;p81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9" name="Google Shape;3709;p81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710" name="Google Shape;3710;p81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711" name="Google Shape;3711;p81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712" name="Google Shape;3712;p81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713" name="Google Shape;3713;p81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714" name="Google Shape;3714;p81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715" name="Google Shape;3715;p81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16" name="Google Shape;3716;p81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17" name="Google Shape;3717;p81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18" name="Google Shape;3718;p81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719" name="Google Shape;3719;p81"/>
          <p:cNvCxnSpPr>
            <a:stCxn id="3716" idx="2"/>
            <a:endCxn id="3720" idx="0"/>
          </p:cNvCxnSpPr>
          <p:nvPr/>
        </p:nvCxnSpPr>
        <p:spPr>
          <a:xfrm rot="5400000">
            <a:off x="8069697" y="2730775"/>
            <a:ext cx="322500" cy="112200"/>
          </a:xfrm>
          <a:prstGeom prst="curvedConnector3">
            <a:avLst>
              <a:gd fmla="val 5002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20" name="Google Shape;3720;p81"/>
          <p:cNvSpPr/>
          <p:nvPr/>
        </p:nvSpPr>
        <p:spPr>
          <a:xfrm>
            <a:off x="7282125" y="2948275"/>
            <a:ext cx="1785300" cy="318600"/>
          </a:xfrm>
          <a:prstGeom prst="parallelogram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class = max_index(scores for bb97);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 = max(scores for bb97);</a:t>
            </a:r>
            <a:endParaRPr sz="600"/>
          </a:p>
        </p:txBody>
      </p:sp>
      <p:sp>
        <p:nvSpPr>
          <p:cNvPr id="3721" name="Google Shape;3721;p81"/>
          <p:cNvSpPr/>
          <p:nvPr/>
        </p:nvSpPr>
        <p:spPr>
          <a:xfrm>
            <a:off x="7646025" y="3524725"/>
            <a:ext cx="1058100" cy="4377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 &gt; 0</a:t>
            </a:r>
            <a:endParaRPr sz="600"/>
          </a:p>
        </p:txBody>
      </p:sp>
      <p:cxnSp>
        <p:nvCxnSpPr>
          <p:cNvPr id="3722" name="Google Shape;3722;p81"/>
          <p:cNvCxnSpPr>
            <a:stCxn id="3720" idx="4"/>
            <a:endCxn id="3721" idx="0"/>
          </p:cNvCxnSpPr>
          <p:nvPr/>
        </p:nvCxnSpPr>
        <p:spPr>
          <a:xfrm flipH="1" rot="-5400000">
            <a:off x="8046075" y="3395575"/>
            <a:ext cx="258000" cy="600"/>
          </a:xfrm>
          <a:prstGeom prst="curvedConnector3">
            <a:avLst>
              <a:gd fmla="val 5002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3" name="Google Shape;3723;p81"/>
          <p:cNvCxnSpPr>
            <a:stCxn id="3721" idx="2"/>
            <a:endCxn id="3724" idx="0"/>
          </p:cNvCxnSpPr>
          <p:nvPr/>
        </p:nvCxnSpPr>
        <p:spPr>
          <a:xfrm>
            <a:off x="8175075" y="3962425"/>
            <a:ext cx="0" cy="33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25" name="Google Shape;3725;p81"/>
          <p:cNvCxnSpPr>
            <a:stCxn id="3721" idx="1"/>
            <a:endCxn id="3726" idx="3"/>
          </p:cNvCxnSpPr>
          <p:nvPr/>
        </p:nvCxnSpPr>
        <p:spPr>
          <a:xfrm rot="10800000">
            <a:off x="7255125" y="3743575"/>
            <a:ext cx="39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27" name="Google Shape;3727;p81"/>
          <p:cNvSpPr txBox="1"/>
          <p:nvPr/>
        </p:nvSpPr>
        <p:spPr>
          <a:xfrm>
            <a:off x="7918613" y="3956048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yes</a:t>
            </a:r>
            <a:endParaRPr sz="600"/>
          </a:p>
        </p:txBody>
      </p:sp>
      <p:sp>
        <p:nvSpPr>
          <p:cNvPr id="3728" name="Google Shape;3728;p81"/>
          <p:cNvSpPr txBox="1"/>
          <p:nvPr/>
        </p:nvSpPr>
        <p:spPr>
          <a:xfrm>
            <a:off x="7311213" y="3528898"/>
            <a:ext cx="341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no</a:t>
            </a:r>
            <a:endParaRPr sz="600"/>
          </a:p>
        </p:txBody>
      </p:sp>
      <p:sp>
        <p:nvSpPr>
          <p:cNvPr id="3724" name="Google Shape;3724;p81"/>
          <p:cNvSpPr txBox="1"/>
          <p:nvPr/>
        </p:nvSpPr>
        <p:spPr>
          <a:xfrm>
            <a:off x="7535925" y="4292675"/>
            <a:ext cx="1278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chemeClr val="dk1"/>
                </a:solidFill>
              </a:rPr>
              <a:t>draw bbox with class color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726" name="Google Shape;3726;p81"/>
          <p:cNvSpPr txBox="1"/>
          <p:nvPr/>
        </p:nvSpPr>
        <p:spPr>
          <a:xfrm>
            <a:off x="6726925" y="3620425"/>
            <a:ext cx="528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skip bbox</a:t>
            </a:r>
            <a:endParaRPr sz="600"/>
          </a:p>
        </p:txBody>
      </p:sp>
      <p:pic>
        <p:nvPicPr>
          <p:cNvPr descr="success.png" id="3729" name="Google Shape;3729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6775" y="4538975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730" name="Google Shape;3730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0375" y="3658396"/>
            <a:ext cx="216600" cy="216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ccess.png" id="3731" name="Google Shape;3731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113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732" name="Google Shape;3732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3890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733" name="Google Shape;3733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6665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734" name="Google Shape;3734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8625" y="113187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ccess.png" id="3735" name="Google Shape;3735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2460" y="11319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ccess.png" id="3736" name="Google Shape;3736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8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7" name="Google Shape;3737;p81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sp>
        <p:nvSpPr>
          <p:cNvPr id="3738" name="Google Shape;3738;p81"/>
          <p:cNvSpPr txBox="1"/>
          <p:nvPr/>
        </p:nvSpPr>
        <p:spPr>
          <a:xfrm>
            <a:off x="7085381" y="162007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39" name="Google Shape;3739;p81"/>
          <p:cNvSpPr txBox="1"/>
          <p:nvPr/>
        </p:nvSpPr>
        <p:spPr>
          <a:xfrm>
            <a:off x="7998156" y="11258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40" name="Google Shape;3740;p81"/>
          <p:cNvSpPr txBox="1"/>
          <p:nvPr/>
        </p:nvSpPr>
        <p:spPr>
          <a:xfrm>
            <a:off x="7265067" y="87191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41" name="Google Shape;3741;p81"/>
          <p:cNvSpPr txBox="1"/>
          <p:nvPr/>
        </p:nvSpPr>
        <p:spPr>
          <a:xfrm>
            <a:off x="8179227" y="7230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42" name="Google Shape;3742;p81"/>
          <p:cNvSpPr txBox="1"/>
          <p:nvPr/>
        </p:nvSpPr>
        <p:spPr>
          <a:xfrm>
            <a:off x="8183131" y="198203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43" name="Google Shape;3743;p81"/>
          <p:cNvSpPr txBox="1"/>
          <p:nvPr/>
        </p:nvSpPr>
        <p:spPr>
          <a:xfrm>
            <a:off x="6890254" y="59815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44" name="Google Shape;3744;p81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745" name="Google Shape;3745;p81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746" name="Google Shape;3746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71" name="Google Shape;171;p19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72" name="Google Shape;172;p19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9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174" name="Google Shape;174;p19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" name="Google Shape;175;p19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9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177" name="Google Shape;177;p19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19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79" name="Google Shape;179;p19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180" name="Google Shape;180;p19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1" name="Google Shape;181;p19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" name="Google Shape;182;p19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183" name="Google Shape;183;p19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185" name="Google Shape;185;p19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" name="Google Shape;186;p19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sp>
        <p:nvSpPr>
          <p:cNvPr id="187" name="Google Shape;187;p19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dog.jpg" id="189" name="Google Shape;189;p19"/>
          <p:cNvPicPr preferRelativeResize="0"/>
          <p:nvPr/>
        </p:nvPicPr>
        <p:blipFill rotWithShape="1">
          <a:blip r:embed="rId3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9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191" name="Google Shape;19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0" name="Shape 3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1" name="Google Shape;3751;p82"/>
          <p:cNvSpPr/>
          <p:nvPr/>
        </p:nvSpPr>
        <p:spPr>
          <a:xfrm rot="5400000">
            <a:off x="-508832" y="14317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2" name="Google Shape;3752;p82"/>
          <p:cNvSpPr/>
          <p:nvPr/>
        </p:nvSpPr>
        <p:spPr>
          <a:xfrm rot="5400000">
            <a:off x="-3187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3" name="Google Shape;3753;p82"/>
          <p:cNvSpPr/>
          <p:nvPr/>
        </p:nvSpPr>
        <p:spPr>
          <a:xfrm rot="5400000">
            <a:off x="-128632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4" name="Google Shape;3754;p82"/>
          <p:cNvSpPr/>
          <p:nvPr/>
        </p:nvSpPr>
        <p:spPr>
          <a:xfrm rot="5400000">
            <a:off x="61468" y="14324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5" name="Google Shape;3755;p82"/>
          <p:cNvSpPr txBox="1"/>
          <p:nvPr/>
        </p:nvSpPr>
        <p:spPr>
          <a:xfrm>
            <a:off x="1276225" y="1237952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756" name="Google Shape;3756;p82"/>
          <p:cNvSpPr/>
          <p:nvPr/>
        </p:nvSpPr>
        <p:spPr>
          <a:xfrm rot="5400000">
            <a:off x="588918" y="142943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7" name="Google Shape;3757;p82"/>
          <p:cNvSpPr/>
          <p:nvPr/>
        </p:nvSpPr>
        <p:spPr>
          <a:xfrm rot="5400000">
            <a:off x="779018" y="1430189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8" name="Google Shape;3758;p82"/>
          <p:cNvSpPr txBox="1"/>
          <p:nvPr/>
        </p:nvSpPr>
        <p:spPr>
          <a:xfrm>
            <a:off x="8615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759" name="Google Shape;3759;p82"/>
          <p:cNvSpPr txBox="1"/>
          <p:nvPr/>
        </p:nvSpPr>
        <p:spPr>
          <a:xfrm>
            <a:off x="1041286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760" name="Google Shape;3760;p82"/>
          <p:cNvSpPr txBox="1"/>
          <p:nvPr/>
        </p:nvSpPr>
        <p:spPr>
          <a:xfrm>
            <a:off x="1559579" y="13485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761" name="Google Shape;3761;p82"/>
          <p:cNvSpPr txBox="1"/>
          <p:nvPr/>
        </p:nvSpPr>
        <p:spPr>
          <a:xfrm>
            <a:off x="1763068" y="13293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762" name="Google Shape;3762;p82"/>
          <p:cNvSpPr txBox="1"/>
          <p:nvPr/>
        </p:nvSpPr>
        <p:spPr>
          <a:xfrm>
            <a:off x="4813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763" name="Google Shape;3763;p82"/>
          <p:cNvSpPr txBox="1"/>
          <p:nvPr/>
        </p:nvSpPr>
        <p:spPr>
          <a:xfrm>
            <a:off x="671482" y="13389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cxnSp>
        <p:nvCxnSpPr>
          <p:cNvPr id="3764" name="Google Shape;3764;p82"/>
          <p:cNvCxnSpPr/>
          <p:nvPr/>
        </p:nvCxnSpPr>
        <p:spPr>
          <a:xfrm>
            <a:off x="2069512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65" name="Google Shape;3765;p82"/>
          <p:cNvSpPr txBox="1"/>
          <p:nvPr/>
        </p:nvSpPr>
        <p:spPr>
          <a:xfrm>
            <a:off x="1834651" y="109128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Set zero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 if score &lt; thresh1 (0.2)</a:t>
            </a:r>
            <a:endParaRPr sz="600"/>
          </a:p>
        </p:txBody>
      </p:sp>
      <p:sp>
        <p:nvSpPr>
          <p:cNvPr id="3766" name="Google Shape;3766;p82"/>
          <p:cNvSpPr/>
          <p:nvPr/>
        </p:nvSpPr>
        <p:spPr>
          <a:xfrm rot="5400000">
            <a:off x="1681043" y="1433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7" name="Google Shape;3767;p82"/>
          <p:cNvSpPr/>
          <p:nvPr/>
        </p:nvSpPr>
        <p:spPr>
          <a:xfrm rot="5400000">
            <a:off x="18711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8" name="Google Shape;3768;p82"/>
          <p:cNvSpPr/>
          <p:nvPr/>
        </p:nvSpPr>
        <p:spPr>
          <a:xfrm rot="5400000">
            <a:off x="20612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9" name="Google Shape;3769;p82"/>
          <p:cNvSpPr/>
          <p:nvPr/>
        </p:nvSpPr>
        <p:spPr>
          <a:xfrm rot="5400000">
            <a:off x="2251343" y="1434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0" name="Google Shape;3770;p82"/>
          <p:cNvSpPr txBox="1"/>
          <p:nvPr/>
        </p:nvSpPr>
        <p:spPr>
          <a:xfrm>
            <a:off x="3466100" y="12398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771" name="Google Shape;3771;p82"/>
          <p:cNvSpPr/>
          <p:nvPr/>
        </p:nvSpPr>
        <p:spPr>
          <a:xfrm rot="5400000">
            <a:off x="2778793" y="14313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2" name="Google Shape;3772;p82"/>
          <p:cNvSpPr/>
          <p:nvPr/>
        </p:nvSpPr>
        <p:spPr>
          <a:xfrm rot="5400000">
            <a:off x="2968893" y="14321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3" name="Google Shape;3773;p82"/>
          <p:cNvSpPr txBox="1"/>
          <p:nvPr/>
        </p:nvSpPr>
        <p:spPr>
          <a:xfrm>
            <a:off x="30514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774" name="Google Shape;3774;p82"/>
          <p:cNvSpPr txBox="1"/>
          <p:nvPr/>
        </p:nvSpPr>
        <p:spPr>
          <a:xfrm>
            <a:off x="3231161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775" name="Google Shape;3775;p82"/>
          <p:cNvSpPr txBox="1"/>
          <p:nvPr/>
        </p:nvSpPr>
        <p:spPr>
          <a:xfrm>
            <a:off x="3749454" y="1367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776" name="Google Shape;3776;p82"/>
          <p:cNvSpPr txBox="1"/>
          <p:nvPr/>
        </p:nvSpPr>
        <p:spPr>
          <a:xfrm>
            <a:off x="3952943" y="1348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777" name="Google Shape;3777;p82"/>
          <p:cNvSpPr txBox="1"/>
          <p:nvPr/>
        </p:nvSpPr>
        <p:spPr>
          <a:xfrm>
            <a:off x="26712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778" name="Google Shape;3778;p82"/>
          <p:cNvSpPr txBox="1"/>
          <p:nvPr/>
        </p:nvSpPr>
        <p:spPr>
          <a:xfrm>
            <a:off x="2861357" y="1358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779" name="Google Shape;3779;p82"/>
          <p:cNvSpPr txBox="1"/>
          <p:nvPr/>
        </p:nvSpPr>
        <p:spPr>
          <a:xfrm>
            <a:off x="2893774" y="2383781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80" name="Google Shape;3780;p82"/>
          <p:cNvSpPr txBox="1"/>
          <p:nvPr/>
        </p:nvSpPr>
        <p:spPr>
          <a:xfrm>
            <a:off x="3272970" y="2383778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81" name="Google Shape;3781;p82"/>
          <p:cNvSpPr txBox="1"/>
          <p:nvPr/>
        </p:nvSpPr>
        <p:spPr>
          <a:xfrm>
            <a:off x="3807799" y="2377402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782" name="Google Shape;3782;p82"/>
          <p:cNvCxnSpPr/>
          <p:nvPr/>
        </p:nvCxnSpPr>
        <p:spPr>
          <a:xfrm>
            <a:off x="4216012" y="1414850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83" name="Google Shape;3783;p82"/>
          <p:cNvSpPr txBox="1"/>
          <p:nvPr/>
        </p:nvSpPr>
        <p:spPr>
          <a:xfrm>
            <a:off x="4006476" y="1125831"/>
            <a:ext cx="1058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Sort descending</a:t>
            </a:r>
            <a:endParaRPr sz="600"/>
          </a:p>
        </p:txBody>
      </p:sp>
      <p:sp>
        <p:nvSpPr>
          <p:cNvPr id="3784" name="Google Shape;3784;p82"/>
          <p:cNvSpPr/>
          <p:nvPr/>
        </p:nvSpPr>
        <p:spPr>
          <a:xfrm rot="5400000">
            <a:off x="3827543" y="14317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5" name="Google Shape;3785;p82"/>
          <p:cNvSpPr/>
          <p:nvPr/>
        </p:nvSpPr>
        <p:spPr>
          <a:xfrm rot="5400000">
            <a:off x="40176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6" name="Google Shape;3786;p82"/>
          <p:cNvSpPr/>
          <p:nvPr/>
        </p:nvSpPr>
        <p:spPr>
          <a:xfrm rot="5400000">
            <a:off x="4207743" y="14324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7" name="Google Shape;3787;p82"/>
          <p:cNvSpPr/>
          <p:nvPr/>
        </p:nvSpPr>
        <p:spPr>
          <a:xfrm rot="5400000">
            <a:off x="4745456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8" name="Google Shape;3788;p82"/>
          <p:cNvSpPr txBox="1"/>
          <p:nvPr/>
        </p:nvSpPr>
        <p:spPr>
          <a:xfrm>
            <a:off x="5428958" y="1237940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789" name="Google Shape;3789;p82"/>
          <p:cNvSpPr/>
          <p:nvPr/>
        </p:nvSpPr>
        <p:spPr>
          <a:xfrm rot="5400000">
            <a:off x="4925293" y="142942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0" name="Google Shape;3790;p82"/>
          <p:cNvSpPr/>
          <p:nvPr/>
        </p:nvSpPr>
        <p:spPr>
          <a:xfrm rot="5400000">
            <a:off x="5115393" y="1430177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1" name="Google Shape;3791;p82"/>
          <p:cNvSpPr txBox="1"/>
          <p:nvPr/>
        </p:nvSpPr>
        <p:spPr>
          <a:xfrm>
            <a:off x="5175632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792" name="Google Shape;3792;p82"/>
          <p:cNvSpPr txBox="1"/>
          <p:nvPr/>
        </p:nvSpPr>
        <p:spPr>
          <a:xfrm>
            <a:off x="5729987" y="132935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793" name="Google Shape;3793;p82"/>
          <p:cNvSpPr txBox="1"/>
          <p:nvPr/>
        </p:nvSpPr>
        <p:spPr>
          <a:xfrm>
            <a:off x="5895954" y="13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794" name="Google Shape;3794;p82"/>
          <p:cNvSpPr txBox="1"/>
          <p:nvPr/>
        </p:nvSpPr>
        <p:spPr>
          <a:xfrm>
            <a:off x="6099443" y="13292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795" name="Google Shape;3795;p82"/>
          <p:cNvSpPr txBox="1"/>
          <p:nvPr/>
        </p:nvSpPr>
        <p:spPr>
          <a:xfrm>
            <a:off x="4817757" y="133884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796" name="Google Shape;3796;p82"/>
          <p:cNvSpPr txBox="1"/>
          <p:nvPr/>
        </p:nvSpPr>
        <p:spPr>
          <a:xfrm>
            <a:off x="4999085" y="1265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797" name="Google Shape;3797;p82"/>
          <p:cNvSpPr txBox="1"/>
          <p:nvPr/>
        </p:nvSpPr>
        <p:spPr>
          <a:xfrm>
            <a:off x="5768085" y="238346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98" name="Google Shape;3798;p82"/>
          <p:cNvSpPr txBox="1"/>
          <p:nvPr/>
        </p:nvSpPr>
        <p:spPr>
          <a:xfrm>
            <a:off x="6140022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799" name="Google Shape;3799;p82"/>
          <p:cNvSpPr txBox="1"/>
          <p:nvPr/>
        </p:nvSpPr>
        <p:spPr>
          <a:xfrm>
            <a:off x="5954299" y="2381534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cxnSp>
        <p:nvCxnSpPr>
          <p:cNvPr id="3800" name="Google Shape;3800;p82"/>
          <p:cNvCxnSpPr/>
          <p:nvPr/>
        </p:nvCxnSpPr>
        <p:spPr>
          <a:xfrm>
            <a:off x="6335920" y="1416775"/>
            <a:ext cx="59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01" name="Google Shape;3801;p82"/>
          <p:cNvSpPr/>
          <p:nvPr/>
        </p:nvSpPr>
        <p:spPr>
          <a:xfrm rot="5400000">
            <a:off x="5866268" y="14419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2" name="Google Shape;3802;p82"/>
          <p:cNvSpPr/>
          <p:nvPr/>
        </p:nvSpPr>
        <p:spPr>
          <a:xfrm rot="5400000">
            <a:off x="60563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3" name="Google Shape;3803;p82"/>
          <p:cNvSpPr/>
          <p:nvPr/>
        </p:nvSpPr>
        <p:spPr>
          <a:xfrm rot="5400000">
            <a:off x="6246468" y="14427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4" name="Google Shape;3804;p82"/>
          <p:cNvSpPr/>
          <p:nvPr/>
        </p:nvSpPr>
        <p:spPr>
          <a:xfrm rot="5400000">
            <a:off x="6784181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5" name="Google Shape;3805;p82"/>
          <p:cNvSpPr txBox="1"/>
          <p:nvPr/>
        </p:nvSpPr>
        <p:spPr>
          <a:xfrm>
            <a:off x="7467683" y="12481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…….</a:t>
            </a:r>
            <a:endParaRPr sz="600"/>
          </a:p>
        </p:txBody>
      </p:sp>
      <p:sp>
        <p:nvSpPr>
          <p:cNvPr id="3806" name="Google Shape;3806;p82"/>
          <p:cNvSpPr/>
          <p:nvPr/>
        </p:nvSpPr>
        <p:spPr>
          <a:xfrm rot="5400000">
            <a:off x="6964018" y="143965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7" name="Google Shape;3807;p82"/>
          <p:cNvSpPr/>
          <p:nvPr/>
        </p:nvSpPr>
        <p:spPr>
          <a:xfrm rot="5400000">
            <a:off x="7154118" y="1440402"/>
            <a:ext cx="2274600" cy="85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8" name="Google Shape;3808;p82"/>
          <p:cNvSpPr txBox="1"/>
          <p:nvPr/>
        </p:nvSpPr>
        <p:spPr>
          <a:xfrm>
            <a:off x="7214357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bb98</a:t>
            </a:r>
            <a:endParaRPr sz="600"/>
          </a:p>
        </p:txBody>
      </p:sp>
      <p:sp>
        <p:nvSpPr>
          <p:cNvPr id="3809" name="Google Shape;3809;p82"/>
          <p:cNvSpPr txBox="1"/>
          <p:nvPr/>
        </p:nvSpPr>
        <p:spPr>
          <a:xfrm>
            <a:off x="7768712" y="1431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bb2</a:t>
            </a:r>
            <a:endParaRPr sz="600"/>
          </a:p>
        </p:txBody>
      </p:sp>
      <p:sp>
        <p:nvSpPr>
          <p:cNvPr id="3810" name="Google Shape;3810;p82"/>
          <p:cNvSpPr txBox="1"/>
          <p:nvPr/>
        </p:nvSpPr>
        <p:spPr>
          <a:xfrm>
            <a:off x="7934679" y="145071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bb4</a:t>
            </a:r>
            <a:endParaRPr sz="600"/>
          </a:p>
        </p:txBody>
      </p:sp>
      <p:sp>
        <p:nvSpPr>
          <p:cNvPr id="3811" name="Google Shape;3811;p82"/>
          <p:cNvSpPr txBox="1"/>
          <p:nvPr/>
        </p:nvSpPr>
        <p:spPr>
          <a:xfrm>
            <a:off x="8138168" y="14314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bb97</a:t>
            </a:r>
            <a:endParaRPr sz="600"/>
          </a:p>
        </p:txBody>
      </p:sp>
      <p:sp>
        <p:nvSpPr>
          <p:cNvPr id="3812" name="Google Shape;3812;p82"/>
          <p:cNvSpPr txBox="1"/>
          <p:nvPr/>
        </p:nvSpPr>
        <p:spPr>
          <a:xfrm>
            <a:off x="6856482" y="144109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bb3</a:t>
            </a:r>
            <a:endParaRPr sz="600"/>
          </a:p>
        </p:txBody>
      </p:sp>
      <p:sp>
        <p:nvSpPr>
          <p:cNvPr id="3813" name="Google Shape;3813;p82"/>
          <p:cNvSpPr txBox="1"/>
          <p:nvPr/>
        </p:nvSpPr>
        <p:spPr>
          <a:xfrm>
            <a:off x="7037810" y="13678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bb1</a:t>
            </a:r>
            <a:endParaRPr sz="600"/>
          </a:p>
        </p:txBody>
      </p:sp>
      <p:sp>
        <p:nvSpPr>
          <p:cNvPr id="3814" name="Google Shape;3814;p82"/>
          <p:cNvSpPr txBox="1"/>
          <p:nvPr/>
        </p:nvSpPr>
        <p:spPr>
          <a:xfrm>
            <a:off x="7806810" y="2381253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815" name="Google Shape;3815;p82"/>
          <p:cNvSpPr txBox="1"/>
          <p:nvPr/>
        </p:nvSpPr>
        <p:spPr>
          <a:xfrm>
            <a:off x="8178747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816" name="Google Shape;3816;p82"/>
          <p:cNvSpPr txBox="1"/>
          <p:nvPr/>
        </p:nvSpPr>
        <p:spPr>
          <a:xfrm>
            <a:off x="7993024" y="2379325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sp>
        <p:nvSpPr>
          <p:cNvPr id="3817" name="Google Shape;3817;p82"/>
          <p:cNvSpPr txBox="1"/>
          <p:nvPr/>
        </p:nvSpPr>
        <p:spPr>
          <a:xfrm>
            <a:off x="7270306" y="2385700"/>
            <a:ext cx="21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0</a:t>
            </a:r>
            <a:endParaRPr b="1" sz="600"/>
          </a:p>
        </p:txBody>
      </p:sp>
      <p:pic>
        <p:nvPicPr>
          <p:cNvPr descr="success.png" id="3818" name="Google Shape;381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113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819" name="Google Shape;3819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3890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820" name="Google Shape;3820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6665" y="11274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rror (1).png" id="3821" name="Google Shape;3821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8625" y="113187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ccess.png" id="3822" name="Google Shape;3822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2460" y="113198"/>
            <a:ext cx="114900" cy="114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ccess.png" id="3823" name="Google Shape;3823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85" y="112760"/>
            <a:ext cx="114900" cy="1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824" name="Google Shape;3824;p82"/>
          <p:cNvSpPr txBox="1"/>
          <p:nvPr/>
        </p:nvSpPr>
        <p:spPr>
          <a:xfrm>
            <a:off x="6093306" y="995570"/>
            <a:ext cx="1058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NMS algorithm set 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scores to zero for redundant bboxes</a:t>
            </a:r>
            <a:endParaRPr sz="600"/>
          </a:p>
        </p:txBody>
      </p:sp>
      <p:pic>
        <p:nvPicPr>
          <p:cNvPr descr="model_2.png" id="3825" name="Google Shape;3825;p82"/>
          <p:cNvPicPr preferRelativeResize="0"/>
          <p:nvPr/>
        </p:nvPicPr>
        <p:blipFill rotWithShape="1">
          <a:blip r:embed="rId5">
            <a:alphaModFix/>
          </a:blip>
          <a:srcRect b="26394" l="72721" r="0" t="27297"/>
          <a:stretch/>
        </p:blipFill>
        <p:spPr>
          <a:xfrm>
            <a:off x="3539750" y="2900613"/>
            <a:ext cx="2124177" cy="214523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26" name="Google Shape;3826;p82"/>
          <p:cNvCxnSpPr/>
          <p:nvPr/>
        </p:nvCxnSpPr>
        <p:spPr>
          <a:xfrm flipH="1">
            <a:off x="3952125" y="2631025"/>
            <a:ext cx="3060000" cy="1061400"/>
          </a:xfrm>
          <a:prstGeom prst="curvedConnector3">
            <a:avLst>
              <a:gd fmla="val 91279" name="adj1"/>
            </a:avLst>
          </a:prstGeom>
          <a:noFill/>
          <a:ln cap="flat" cmpd="sng" w="19050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7" name="Google Shape;3827;p82"/>
          <p:cNvCxnSpPr>
            <a:stCxn id="3816" idx="2"/>
          </p:cNvCxnSpPr>
          <p:nvPr/>
        </p:nvCxnSpPr>
        <p:spPr>
          <a:xfrm rot="5400000">
            <a:off x="6518824" y="1673425"/>
            <a:ext cx="630300" cy="2534700"/>
          </a:xfrm>
          <a:prstGeom prst="curvedConnector2">
            <a:avLst/>
          </a:prstGeom>
          <a:noFill/>
          <a:ln cap="flat" cmpd="sng" w="19050">
            <a:solidFill>
              <a:srgbClr val="F6B26B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8" name="Google Shape;3828;p82"/>
          <p:cNvCxnSpPr>
            <a:stCxn id="3815" idx="2"/>
          </p:cNvCxnSpPr>
          <p:nvPr/>
        </p:nvCxnSpPr>
        <p:spPr>
          <a:xfrm rot="5400000">
            <a:off x="5700147" y="2062525"/>
            <a:ext cx="2023800" cy="3150000"/>
          </a:xfrm>
          <a:prstGeom prst="curvedConnector2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29" name="Google Shape;3829;p82"/>
          <p:cNvSpPr txBox="1"/>
          <p:nvPr/>
        </p:nvSpPr>
        <p:spPr>
          <a:xfrm>
            <a:off x="455324" y="2521785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830" name="Google Shape;3830;p82"/>
          <p:cNvSpPr txBox="1"/>
          <p:nvPr/>
        </p:nvSpPr>
        <p:spPr>
          <a:xfrm>
            <a:off x="1745699" y="2515253"/>
            <a:ext cx="3801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20x1</a:t>
            </a:r>
            <a:endParaRPr sz="600"/>
          </a:p>
        </p:txBody>
      </p:sp>
      <p:sp>
        <p:nvSpPr>
          <p:cNvPr id="3831" name="Google Shape;3831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5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83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Points</a:t>
            </a:r>
            <a:endParaRPr/>
          </a:p>
        </p:txBody>
      </p:sp>
      <p:sp>
        <p:nvSpPr>
          <p:cNvPr id="3837" name="Google Shape;3837;p83"/>
          <p:cNvSpPr txBox="1"/>
          <p:nvPr>
            <p:ph idx="4294967295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Fast: YOLO - 45 fps, YOLO-tiny - 155 fps.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End-to-end training.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Makes more localization errors but is less likely to predict false positives on background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Performance is lower than the current state of the art.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Combined Fast R-CNN + YOLO model is one of the highest performing detection methods.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Learns very general representations of objects: it outperforms other detection methods, including DPM and R-CNN, when generalizing from natural images to other domains like artwork.</a:t>
            </a:r>
            <a:endParaRPr sz="1600"/>
          </a:p>
        </p:txBody>
      </p:sp>
      <p:pic>
        <p:nvPicPr>
          <p:cNvPr descr="Screenshot from 2016-10-08 15:45:50.png" id="3838" name="Google Shape;383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648" y="3303200"/>
            <a:ext cx="7544707" cy="1582050"/>
          </a:xfrm>
          <a:prstGeom prst="rect">
            <a:avLst/>
          </a:prstGeom>
          <a:noFill/>
          <a:ln>
            <a:noFill/>
          </a:ln>
        </p:spPr>
      </p:pic>
      <p:sp>
        <p:nvSpPr>
          <p:cNvPr id="3839" name="Google Shape;3839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3" name="Shape 3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4" name="Google Shape;3844;p8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3845" name="Google Shape;3845;p84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Arxiv: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https://arxiv.org/abs/1506.02640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Blog: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http://pjreddie.com/publications/yolo/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Darknet: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https://github.com/pjreddie/darknet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Caffe: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https://github.com/xingwangsfu/caffe-yolo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Tensorflow: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Test+train: </a:t>
            </a:r>
            <a:r>
              <a:rPr lang="en" u="sng">
                <a:solidFill>
                  <a:schemeClr val="hlink"/>
                </a:solidFill>
                <a:hlinkClick r:id="rId7"/>
              </a:rPr>
              <a:t>https://github.com/thtrieu/yolotf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Test: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https://github.com/gliese581gg/YOLO_tensorflow</a:t>
            </a:r>
            <a:r>
              <a:rPr lang="en"/>
              <a:t> </a:t>
            </a:r>
            <a:endParaRPr/>
          </a:p>
        </p:txBody>
      </p:sp>
      <p:sp>
        <p:nvSpPr>
          <p:cNvPr id="3846" name="Google Shape;3846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0" name="Shape 3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1" name="Google Shape;3851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52" name="Google Shape;3852;p85"/>
          <p:cNvSpPr txBox="1"/>
          <p:nvPr>
            <p:ph idx="4294967295" type="title"/>
          </p:nvPr>
        </p:nvSpPr>
        <p:spPr>
          <a:xfrm>
            <a:off x="376075" y="168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3853" name="Google Shape;3853;p85"/>
          <p:cNvSpPr txBox="1"/>
          <p:nvPr>
            <p:ph idx="4294967295" type="body"/>
          </p:nvPr>
        </p:nvSpPr>
        <p:spPr>
          <a:xfrm>
            <a:off x="311700" y="99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Our website: </a:t>
            </a:r>
            <a:r>
              <a:rPr lang="en" u="sng">
                <a:solidFill>
                  <a:schemeClr val="hlink"/>
                </a:solidFill>
                <a:hlinkClick r:id="rId3"/>
              </a:rPr>
              <a:t>deepsystems.io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Our team is looking for business partners to make exciting deep learning solutions.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198" name="Google Shape;198;p20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199" name="Google Shape;199;p20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0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201" name="Google Shape;201;p20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" name="Google Shape;202;p20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0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204" name="Google Shape;204;p20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5" name="Google Shape;205;p20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206" name="Google Shape;206;p20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207" name="Google Shape;207;p20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" name="Google Shape;208;p20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" name="Google Shape;209;p20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210" name="Google Shape;210;p20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0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212" name="Google Shape;212;p20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3" name="Google Shape;213;p20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sp>
        <p:nvSpPr>
          <p:cNvPr id="214" name="Google Shape;214;p20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0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216" name="Google Shape;216;p20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0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sp>
        <p:nvSpPr>
          <p:cNvPr id="218" name="Google Shape;218;p20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0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pic>
        <p:nvPicPr>
          <p:cNvPr descr="dog.jpg" id="220" name="Google Shape;220;p20"/>
          <p:cNvPicPr preferRelativeResize="0"/>
          <p:nvPr/>
        </p:nvPicPr>
        <p:blipFill rotWithShape="1">
          <a:blip r:embed="rId3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0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222" name="Google Shape;22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/>
          <p:nvPr/>
        </p:nvSpPr>
        <p:spPr>
          <a:xfrm flipH="1">
            <a:off x="405675" y="141250"/>
            <a:ext cx="420000" cy="1393200"/>
          </a:xfrm>
          <a:prstGeom prst="cube">
            <a:avLst>
              <a:gd fmla="val 8145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1"/>
          <p:cNvSpPr txBox="1"/>
          <p:nvPr/>
        </p:nvSpPr>
        <p:spPr>
          <a:xfrm>
            <a:off x="351775" y="157252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448x448x3</a:t>
            </a:r>
            <a:endParaRPr sz="600"/>
          </a:p>
        </p:txBody>
      </p:sp>
      <p:sp>
        <p:nvSpPr>
          <p:cNvPr id="229" name="Google Shape;229;p21"/>
          <p:cNvSpPr txBox="1"/>
          <p:nvPr/>
        </p:nvSpPr>
        <p:spPr>
          <a:xfrm>
            <a:off x="315820" y="58424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Input</a:t>
            </a:r>
            <a:endParaRPr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image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230" name="Google Shape;230;p21"/>
          <p:cNvSpPr/>
          <p:nvPr/>
        </p:nvSpPr>
        <p:spPr>
          <a:xfrm rot="-5400000">
            <a:off x="1062614" y="687350"/>
            <a:ext cx="695650" cy="613550"/>
          </a:xfrm>
          <a:prstGeom prst="flowChartManualOpera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1"/>
          <p:cNvSpPr txBox="1"/>
          <p:nvPr/>
        </p:nvSpPr>
        <p:spPr>
          <a:xfrm>
            <a:off x="1103689" y="746797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GoogLeNet modification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(20 layers)</a:t>
            </a:r>
            <a:endParaRPr sz="600"/>
          </a:p>
        </p:txBody>
      </p:sp>
      <p:cxnSp>
        <p:nvCxnSpPr>
          <p:cNvPr id="232" name="Google Shape;232;p21"/>
          <p:cNvCxnSpPr/>
          <p:nvPr/>
        </p:nvCxnSpPr>
        <p:spPr>
          <a:xfrm flipH="1" rot="10800000">
            <a:off x="825675" y="99083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3" name="Google Shape;233;p21"/>
          <p:cNvSpPr/>
          <p:nvPr/>
        </p:nvSpPr>
        <p:spPr>
          <a:xfrm flipH="1">
            <a:off x="18147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1"/>
          <p:cNvSpPr txBox="1"/>
          <p:nvPr/>
        </p:nvSpPr>
        <p:spPr>
          <a:xfrm>
            <a:off x="1832775" y="122377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cxnSp>
        <p:nvCxnSpPr>
          <p:cNvPr id="235" name="Google Shape;235;p21"/>
          <p:cNvCxnSpPr/>
          <p:nvPr/>
        </p:nvCxnSpPr>
        <p:spPr>
          <a:xfrm flipH="1" rot="10800000">
            <a:off x="2561814" y="1004623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6" name="Google Shape;236;p21"/>
          <p:cNvSpPr txBox="1"/>
          <p:nvPr/>
        </p:nvSpPr>
        <p:spPr>
          <a:xfrm>
            <a:off x="2932575" y="1223765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237" name="Google Shape;237;p21"/>
          <p:cNvSpPr txBox="1"/>
          <p:nvPr/>
        </p:nvSpPr>
        <p:spPr>
          <a:xfrm>
            <a:off x="2489757" y="764846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sp>
        <p:nvSpPr>
          <p:cNvPr id="238" name="Google Shape;238;p21"/>
          <p:cNvSpPr/>
          <p:nvPr/>
        </p:nvSpPr>
        <p:spPr>
          <a:xfrm flipH="1">
            <a:off x="28628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21"/>
          <p:cNvCxnSpPr/>
          <p:nvPr/>
        </p:nvCxnSpPr>
        <p:spPr>
          <a:xfrm flipH="1" rot="10800000">
            <a:off x="3589347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0" name="Google Shape;240;p21"/>
          <p:cNvSpPr txBox="1"/>
          <p:nvPr/>
        </p:nvSpPr>
        <p:spPr>
          <a:xfrm>
            <a:off x="3953432" y="12237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14x14x1024</a:t>
            </a:r>
            <a:endParaRPr sz="600"/>
          </a:p>
        </p:txBody>
      </p:sp>
      <p:sp>
        <p:nvSpPr>
          <p:cNvPr id="241" name="Google Shape;241;p21"/>
          <p:cNvSpPr/>
          <p:nvPr/>
        </p:nvSpPr>
        <p:spPr>
          <a:xfrm flipH="1">
            <a:off x="3883176" y="792075"/>
            <a:ext cx="649500" cy="4317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1"/>
          <p:cNvSpPr txBox="1"/>
          <p:nvPr/>
        </p:nvSpPr>
        <p:spPr>
          <a:xfrm>
            <a:off x="3546080" y="764853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243" name="Google Shape;243;p21"/>
          <p:cNvCxnSpPr/>
          <p:nvPr/>
        </p:nvCxnSpPr>
        <p:spPr>
          <a:xfrm flipH="1" rot="10800000">
            <a:off x="460242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4" name="Google Shape;244;p21"/>
          <p:cNvSpPr txBox="1"/>
          <p:nvPr/>
        </p:nvSpPr>
        <p:spPr>
          <a:xfrm>
            <a:off x="497427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sp>
        <p:nvSpPr>
          <p:cNvPr id="245" name="Google Shape;245;p21"/>
          <p:cNvSpPr/>
          <p:nvPr/>
        </p:nvSpPr>
        <p:spPr>
          <a:xfrm flipH="1">
            <a:off x="4885498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1"/>
          <p:cNvSpPr txBox="1"/>
          <p:nvPr/>
        </p:nvSpPr>
        <p:spPr>
          <a:xfrm>
            <a:off x="4522185" y="764860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247" name="Google Shape;247;p21"/>
          <p:cNvCxnSpPr/>
          <p:nvPr/>
        </p:nvCxnSpPr>
        <p:spPr>
          <a:xfrm flipH="1" rot="10800000">
            <a:off x="5557972" y="1004631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8" name="Google Shape;248;p21"/>
          <p:cNvSpPr txBox="1"/>
          <p:nvPr/>
        </p:nvSpPr>
        <p:spPr>
          <a:xfrm>
            <a:off x="5879920" y="1170073"/>
            <a:ext cx="6135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7x7x1024</a:t>
            </a:r>
            <a:endParaRPr sz="600"/>
          </a:p>
        </p:txBody>
      </p:sp>
      <p:sp>
        <p:nvSpPr>
          <p:cNvPr id="249" name="Google Shape;249;p21"/>
          <p:cNvSpPr/>
          <p:nvPr/>
        </p:nvSpPr>
        <p:spPr>
          <a:xfrm flipH="1">
            <a:off x="5845673" y="845775"/>
            <a:ext cx="613500" cy="324300"/>
          </a:xfrm>
          <a:prstGeom prst="cube">
            <a:avLst>
              <a:gd fmla="val 3013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1"/>
          <p:cNvSpPr txBox="1"/>
          <p:nvPr/>
        </p:nvSpPr>
        <p:spPr>
          <a:xfrm>
            <a:off x="5492437" y="764862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C,R</a:t>
            </a:r>
            <a:endParaRPr sz="600"/>
          </a:p>
        </p:txBody>
      </p:sp>
      <p:cxnSp>
        <p:nvCxnSpPr>
          <p:cNvPr id="251" name="Google Shape;251;p21"/>
          <p:cNvCxnSpPr/>
          <p:nvPr/>
        </p:nvCxnSpPr>
        <p:spPr>
          <a:xfrm flipH="1" rot="10800000">
            <a:off x="6522749" y="1004629"/>
            <a:ext cx="224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Google Shape;252;p21"/>
          <p:cNvSpPr txBox="1"/>
          <p:nvPr/>
        </p:nvSpPr>
        <p:spPr>
          <a:xfrm>
            <a:off x="6446250" y="764857"/>
            <a:ext cx="380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FC,R</a:t>
            </a:r>
            <a:endParaRPr sz="600"/>
          </a:p>
        </p:txBody>
      </p:sp>
      <p:sp>
        <p:nvSpPr>
          <p:cNvPr id="253" name="Google Shape;253;p21"/>
          <p:cNvSpPr/>
          <p:nvPr/>
        </p:nvSpPr>
        <p:spPr>
          <a:xfrm>
            <a:off x="6803138" y="588375"/>
            <a:ext cx="62100" cy="8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1"/>
          <p:cNvSpPr txBox="1"/>
          <p:nvPr/>
        </p:nvSpPr>
        <p:spPr>
          <a:xfrm>
            <a:off x="6618644" y="1427481"/>
            <a:ext cx="496200" cy="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4096x1</a:t>
            </a:r>
            <a:endParaRPr sz="600"/>
          </a:p>
        </p:txBody>
      </p:sp>
      <p:pic>
        <p:nvPicPr>
          <p:cNvPr descr="dog.jpg" id="255" name="Google Shape;255;p21"/>
          <p:cNvPicPr preferRelativeResize="0"/>
          <p:nvPr/>
        </p:nvPicPr>
        <p:blipFill rotWithShape="1">
          <a:blip r:embed="rId3">
            <a:alphaModFix/>
          </a:blip>
          <a:srcRect b="0" l="0" r="7715" t="0"/>
          <a:stretch/>
        </p:blipFill>
        <p:spPr>
          <a:xfrm>
            <a:off x="61325" y="1792700"/>
            <a:ext cx="1194399" cy="970726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1"/>
          <p:cNvSpPr txBox="1"/>
          <p:nvPr/>
        </p:nvSpPr>
        <p:spPr>
          <a:xfrm>
            <a:off x="3979265" y="0"/>
            <a:ext cx="1263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Inference</a:t>
            </a:r>
            <a:endParaRPr sz="1800"/>
          </a:p>
        </p:txBody>
      </p:sp>
      <p:sp>
        <p:nvSpPr>
          <p:cNvPr id="257" name="Google Shape;25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